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1"/>
  </p:sldMasterIdLst>
  <p:notesMasterIdLst>
    <p:notesMasterId r:id="rId17"/>
  </p:notesMasterIdLst>
  <p:handoutMasterIdLst>
    <p:handoutMasterId r:id="rId23"/>
  </p:handoutMasterIdLst>
  <p:sldIdLst>
    <p:sldId id="256" r:id="rId3"/>
    <p:sldId id="258" r:id="rId4"/>
    <p:sldId id="390" r:id="rId5"/>
    <p:sldId id="262" r:id="rId6"/>
    <p:sldId id="337" r:id="rId7"/>
    <p:sldId id="343" r:id="rId8"/>
    <p:sldId id="393" r:id="rId9"/>
    <p:sldId id="395" r:id="rId10"/>
    <p:sldId id="399" r:id="rId11"/>
    <p:sldId id="400" r:id="rId12"/>
    <p:sldId id="401" r:id="rId13"/>
    <p:sldId id="402" r:id="rId14"/>
    <p:sldId id="403" r:id="rId15"/>
    <p:sldId id="318" r:id="rId16"/>
    <p:sldId id="391" r:id="rId18"/>
    <p:sldId id="392" r:id="rId19"/>
    <p:sldId id="351" r:id="rId20"/>
    <p:sldId id="315" r:id="rId21"/>
    <p:sldId id="261" r:id="rId22"/>
  </p:sldIdLst>
  <p:sldSz cx="12192000" cy="6858000"/>
  <p:notesSz cx="6858000" cy="9144000"/>
  <p:embeddedFontLst>
    <p:embeddedFont>
      <p:font typeface="Open Sans" panose="020B0606030504020204" charset="0"/>
      <p:regular r:id="rId28"/>
      <p:bold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8" userDrawn="1">
          <p15:clr>
            <a:srgbClr val="A4A3A4"/>
          </p15:clr>
        </p15:guide>
        <p15:guide id="2" pos="448" userDrawn="1">
          <p15:clr>
            <a:srgbClr val="A4A3A4"/>
          </p15:clr>
        </p15:guide>
        <p15:guide id="3" pos="7262" userDrawn="1">
          <p15:clr>
            <a:srgbClr val="A4A3A4"/>
          </p15:clr>
        </p15:guide>
        <p15:guide id="4" orient="horz" pos="3974" userDrawn="1">
          <p15:clr>
            <a:srgbClr val="A4A3A4"/>
          </p15:clr>
        </p15:guide>
        <p15:guide id="5" orient="horz" pos="2160" userDrawn="1">
          <p15:clr>
            <a:srgbClr val="A4A3A4"/>
          </p15:clr>
        </p15:guide>
        <p15:guide id="6"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CCE8"/>
    <a:srgbClr val="76BFF5"/>
    <a:srgbClr val="F7931E"/>
    <a:srgbClr val="FF7BAC"/>
    <a:srgbClr val="4F7093"/>
    <a:srgbClr val="90A6C2"/>
    <a:srgbClr val="FCBA40"/>
    <a:srgbClr val="FFDA93"/>
    <a:srgbClr val="FAB534"/>
    <a:srgbClr val="A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6201" autoAdjust="0"/>
  </p:normalViewPr>
  <p:slideViewPr>
    <p:cSldViewPr snapToGrid="0" showGuides="1">
      <p:cViewPr>
        <p:scale>
          <a:sx n="75" d="100"/>
          <a:sy n="75" d="100"/>
        </p:scale>
        <p:origin x="-18" y="906"/>
      </p:cViewPr>
      <p:guideLst>
        <p:guide orient="horz" pos="368"/>
        <p:guide pos="448"/>
        <p:guide pos="7262"/>
        <p:guide orient="horz" pos="3974"/>
        <p:guide orient="horz" pos="2160"/>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68.xml"/><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Open Sans" panose="020B0606030504020204" charset="0"/>
              <a:ea typeface="Open Sans" panose="020B0606030504020204" charset="0"/>
              <a:cs typeface="Open Sans" panose="020B06060305040202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Open Sans" panose="020B0606030504020204" charset="0"/>
                <a:ea typeface="Open Sans" panose="020B0606030504020204" charset="0"/>
                <a:cs typeface="Open Sans" panose="020B0606030504020204" charset="0"/>
              </a:rPr>
            </a:fld>
            <a:endParaRPr lang="zh-CN" altLang="en-US">
              <a:latin typeface="Open Sans" panose="020B0606030504020204" charset="0"/>
              <a:ea typeface="Open Sans" panose="020B0606030504020204" charset="0"/>
              <a:cs typeface="Open Sans" panose="020B06060305040202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Open Sans" panose="020B0606030504020204" charset="0"/>
              <a:ea typeface="Open Sans" panose="020B0606030504020204" charset="0"/>
              <a:cs typeface="Open Sans" panose="020B06060305040202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Open Sans" panose="020B0606030504020204" charset="0"/>
                <a:ea typeface="Open Sans" panose="020B0606030504020204" charset="0"/>
                <a:cs typeface="Open Sans" panose="020B0606030504020204" charset="0"/>
              </a:rPr>
            </a:fld>
            <a:endParaRPr lang="zh-CN" altLang="en-US">
              <a:latin typeface="Open Sans" panose="020B0606030504020204" charset="0"/>
              <a:ea typeface="Open Sans" panose="020B0606030504020204" charset="0"/>
              <a:cs typeface="Open Sans" panose="020B06060305040202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charset="0"/>
                <a:ea typeface="Open Sans" panose="020B0606030504020204" charset="0"/>
                <a:cs typeface="Open Sans" panose="020B060603050402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charset="0"/>
                <a:ea typeface="Open Sans" panose="020B0606030504020204" charset="0"/>
                <a:cs typeface="Open Sans" panose="020B0606030504020204" charset="0"/>
              </a:defRPr>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charset="0"/>
                <a:ea typeface="Open Sans" panose="020B0606030504020204" charset="0"/>
                <a:cs typeface="Open Sans" panose="020B060603050402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charset="0"/>
                <a:ea typeface="Open Sans" panose="020B0606030504020204" charset="0"/>
                <a:cs typeface="Open Sans" panose="020B0606030504020204" charset="0"/>
              </a:defRPr>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1pPr>
    <a:lvl2pPr marL="4572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2pPr>
    <a:lvl3pPr marL="9144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3pPr>
    <a:lvl4pPr marL="13716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4pPr>
    <a:lvl5pPr marL="18288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7D8E374D-6E28-41D4-B529-E46F9BB5955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rPr>
            </a:fld>
            <a:endParaRPr kumimoji="0" lang="zh-CN" altLang="en-US" sz="1200" b="0" i="0" u="none" strike="noStrike" kern="1200" cap="none" spc="0" normalizeH="0" baseline="0" noProof="0">
              <a:ln>
                <a:noFill/>
              </a:ln>
              <a:solidFill>
                <a:prstClr val="black"/>
              </a:solidFill>
              <a:effectLst/>
              <a:uLnTx/>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2.jpe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image" Target="../media/image2.jpe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blipFill>
          <a:blip r:embed="rId2"/>
          <a:stretch>
            <a:fillRect t="-9239" b="-9205"/>
          </a:stretch>
        </a:blipFill>
        <a:effectLst/>
      </p:bgPr>
    </p:bg>
    <p:spTree>
      <p:nvGrpSpPr>
        <p:cNvPr id="1" name=""/>
        <p:cNvGrpSpPr/>
        <p:nvPr/>
      </p:nvGrpSpPr>
      <p:grpSpPr>
        <a:xfrm>
          <a:off x="0" y="0"/>
          <a:ext cx="0" cy="0"/>
          <a:chOff x="0" y="0"/>
          <a:chExt cx="0" cy="0"/>
        </a:xfrm>
      </p:grpSpPr>
      <p:sp>
        <p:nvSpPr>
          <p:cNvPr id="3" name="矩形 2"/>
          <p:cNvSpPr/>
          <p:nvPr>
            <p:custDataLst>
              <p:tags r:id="rId3"/>
            </p:custDataLst>
          </p:nvPr>
        </p:nvSpPr>
        <p:spPr>
          <a:xfrm>
            <a:off x="731748" y="899885"/>
            <a:ext cx="10764925" cy="5340577"/>
          </a:xfrm>
          <a:prstGeom prst="rect">
            <a:avLst/>
          </a:prstGeom>
          <a:solidFill>
            <a:schemeClr val="accent1"/>
          </a:solidFill>
          <a:ln>
            <a:noFill/>
          </a:ln>
          <a:effectLst>
            <a:outerShdw blurRad="3048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 name="等腰三角形 3"/>
          <p:cNvSpPr/>
          <p:nvPr>
            <p:custDataLst>
              <p:tags r:id="rId4"/>
            </p:custDataLst>
          </p:nvPr>
        </p:nvSpPr>
        <p:spPr>
          <a:xfrm rot="5400000">
            <a:off x="-247016" y="1878650"/>
            <a:ext cx="5340579" cy="3383052"/>
          </a:xfrm>
          <a:prstGeom prst="triangle">
            <a:avLst/>
          </a:prstGeom>
          <a:blipFill dpi="0" rotWithShape="0">
            <a:blip r:embed="rId5"/>
            <a:srcRect/>
            <a:stretch>
              <a:fillRect l="-104212" t="-5287" r="-102364" b="-39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cxnSp>
        <p:nvCxnSpPr>
          <p:cNvPr id="6" name="直接连接符 5"/>
          <p:cNvCxnSpPr/>
          <p:nvPr>
            <p:custDataLst>
              <p:tags r:id="rId6"/>
            </p:custDataLst>
          </p:nvPr>
        </p:nvCxnSpPr>
        <p:spPr>
          <a:xfrm>
            <a:off x="876300" y="899885"/>
            <a:ext cx="3810000" cy="288280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flipH="1">
            <a:off x="876300" y="3314700"/>
            <a:ext cx="3810000" cy="29257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801" name="副标题 2"/>
          <p:cNvSpPr>
            <a:spLocks noGrp="1"/>
          </p:cNvSpPr>
          <p:nvPr>
            <p:ph type="subTitle" idx="1"/>
            <p:custDataLst>
              <p:tags r:id="rId8"/>
            </p:custDataLst>
          </p:nvPr>
        </p:nvSpPr>
        <p:spPr>
          <a:xfrm>
            <a:off x="5474869" y="3046003"/>
            <a:ext cx="5357061" cy="558799"/>
          </a:xfrm>
        </p:spPr>
        <p:txBody>
          <a:bodyPr anchor="t">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9802" name="标题 1"/>
          <p:cNvSpPr>
            <a:spLocks noGrp="1"/>
          </p:cNvSpPr>
          <p:nvPr>
            <p:ph type="ctrTitle" hasCustomPrompt="1"/>
            <p:custDataLst>
              <p:tags r:id="rId9"/>
            </p:custDataLst>
          </p:nvPr>
        </p:nvSpPr>
        <p:spPr>
          <a:xfrm>
            <a:off x="5474869" y="1705880"/>
            <a:ext cx="5357061" cy="1257932"/>
          </a:xfrm>
        </p:spPr>
        <p:txBody>
          <a:bodyPr lIns="0" anchor="b">
            <a:normAutofit/>
          </a:bodyPr>
          <a:lstStyle>
            <a:lvl1pPr algn="l">
              <a:defRPr sz="6000">
                <a:solidFill>
                  <a:schemeClr val="bg1"/>
                </a:solidFill>
              </a:defRPr>
            </a:lvl1pPr>
          </a:lstStyle>
          <a:p>
            <a:r>
              <a:rPr lang="zh-CN" altLang="en-US" dirty="0"/>
              <a:t>编辑标题</a:t>
            </a:r>
            <a:endParaRPr lang="zh-CN" altLang="en-US" dirty="0"/>
          </a:p>
        </p:txBody>
      </p:sp>
      <p:sp>
        <p:nvSpPr>
          <p:cNvPr id="12" name="文本占位符 13"/>
          <p:cNvSpPr>
            <a:spLocks noGrp="1"/>
          </p:cNvSpPr>
          <p:nvPr>
            <p:ph type="body" sz="quarter" idx="10" hasCustomPrompt="1"/>
            <p:custDataLst>
              <p:tags r:id="rId10"/>
            </p:custDataLst>
          </p:nvPr>
        </p:nvSpPr>
        <p:spPr>
          <a:xfrm>
            <a:off x="5495416" y="4268500"/>
            <a:ext cx="2030833" cy="396000"/>
          </a:xfrm>
        </p:spPr>
        <p:txBody>
          <a:bodyPr vert="horz" anchor="ctr">
            <a:normAutofit/>
          </a:bodyPr>
          <a:lstStyle>
            <a:lvl1pPr marL="0" indent="0" algn="l">
              <a:buNone/>
              <a:defRPr sz="18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1"/>
            </p:custDataLst>
          </p:nvPr>
        </p:nvSpPr>
        <p:spPr>
          <a:xfrm>
            <a:off x="5495416" y="4777581"/>
            <a:ext cx="2030833" cy="396000"/>
          </a:xfrm>
        </p:spPr>
        <p:txBody>
          <a:bodyPr vert="horz" anchor="ctr">
            <a:normAutofit/>
          </a:bodyPr>
          <a:lstStyle>
            <a:lvl1pPr marL="0" indent="0" algn="l">
              <a:buNone/>
              <a:defRPr sz="18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5" name="日期占位符 14"/>
          <p:cNvSpPr>
            <a:spLocks noGrp="1"/>
          </p:cNvSpPr>
          <p:nvPr>
            <p:ph type="dt" sz="half" idx="12"/>
            <p:custDataLst>
              <p:tags r:id="rId12"/>
            </p:custDataLst>
          </p:nvPr>
        </p:nvSpPr>
        <p:spPr/>
        <p:txBody>
          <a:bodyPr/>
          <a:lstStyle/>
          <a:p>
            <a:fld id="{760FBDFE-C587-4B4C-A407-44438C67B59E}" type="datetimeFigureOut">
              <a:rPr lang="zh-CN" altLang="en-US" smtClean="0"/>
            </a:fld>
            <a:endParaRPr lang="zh-CN" altLang="en-US"/>
          </a:p>
        </p:txBody>
      </p:sp>
      <p:sp>
        <p:nvSpPr>
          <p:cNvPr id="16" name="页脚占位符 15"/>
          <p:cNvSpPr>
            <a:spLocks noGrp="1"/>
          </p:cNvSpPr>
          <p:nvPr>
            <p:ph type="ftr" sz="quarter" idx="13"/>
            <p:custDataLst>
              <p:tags r:id="rId13"/>
            </p:custDataLst>
          </p:nvPr>
        </p:nvSpPr>
        <p:spPr/>
        <p:txBody>
          <a:bodyPr/>
          <a:lstStyle/>
          <a:p>
            <a:endParaRPr lang="zh-CN" altLang="en-US" dirty="0"/>
          </a:p>
        </p:txBody>
      </p:sp>
      <p:sp>
        <p:nvSpPr>
          <p:cNvPr id="17" name="灯片编号占位符 16"/>
          <p:cNvSpPr>
            <a:spLocks noGrp="1"/>
          </p:cNvSpPr>
          <p:nvPr>
            <p:ph type="sldNum" sz="quarter" idx="14"/>
            <p:custDataLst>
              <p:tags r:id="rId14"/>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latin typeface="Open Sans" panose="020B0606030504020204" charset="0"/>
                <a:ea typeface="Open Sans" panose="020B0606030504020204" charset="0"/>
              </a:defRPr>
            </a:lvl1pPr>
            <a:lvl2pPr>
              <a:defRPr>
                <a:solidFill>
                  <a:schemeClr val="tx1">
                    <a:lumMod val="85000"/>
                    <a:lumOff val="15000"/>
                  </a:schemeClr>
                </a:solidFill>
                <a:latin typeface="Open Sans" panose="020B0606030504020204" charset="0"/>
                <a:ea typeface="Open Sans" panose="020B0606030504020204" charset="0"/>
              </a:defRPr>
            </a:lvl2pPr>
            <a:lvl3pPr>
              <a:defRPr>
                <a:solidFill>
                  <a:schemeClr val="tx1">
                    <a:lumMod val="85000"/>
                    <a:lumOff val="15000"/>
                  </a:schemeClr>
                </a:solidFill>
                <a:latin typeface="Open Sans" panose="020B0606030504020204" charset="0"/>
                <a:ea typeface="Open Sans" panose="020B0606030504020204" charset="0"/>
              </a:defRPr>
            </a:lvl3pPr>
            <a:lvl4pPr>
              <a:defRPr>
                <a:solidFill>
                  <a:schemeClr val="tx1">
                    <a:lumMod val="85000"/>
                    <a:lumOff val="15000"/>
                  </a:schemeClr>
                </a:solidFill>
                <a:latin typeface="Open Sans" panose="020B0606030504020204" charset="0"/>
                <a:ea typeface="Open Sans" panose="020B0606030504020204" charset="0"/>
              </a:defRPr>
            </a:lvl4pPr>
            <a:lvl5pPr>
              <a:defRPr>
                <a:solidFill>
                  <a:schemeClr val="tx1">
                    <a:lumMod val="85000"/>
                    <a:lumOff val="15000"/>
                  </a:schemeClr>
                </a:solidFill>
                <a:latin typeface="Open Sans" panose="020B0606030504020204" charset="0"/>
                <a:ea typeface="Open Sans" panose="020B060603050402020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22"/>
          <p:cNvSpPr/>
          <p:nvPr>
            <p:custDataLst>
              <p:tags r:id="rId3"/>
            </p:custDataLst>
          </p:nvPr>
        </p:nvSpPr>
        <p:spPr>
          <a:xfrm flipH="1">
            <a:off x="713538" y="788988"/>
            <a:ext cx="10764925" cy="5280024"/>
          </a:xfrm>
          <a:prstGeom prst="rect">
            <a:avLst/>
          </a:prstGeom>
          <a:solidFill>
            <a:schemeClr val="bg1">
              <a:alpha val="80000"/>
            </a:schemeClr>
          </a:solidFill>
          <a:ln>
            <a:noFill/>
          </a:ln>
          <a:effectLst>
            <a:outerShdw blurRad="3048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13" name="标题 1"/>
          <p:cNvSpPr>
            <a:spLocks noGrp="1"/>
          </p:cNvSpPr>
          <p:nvPr>
            <p:ph type="ctrTitle" hasCustomPrompt="1"/>
            <p:custDataLst>
              <p:tags r:id="rId4"/>
            </p:custDataLst>
          </p:nvPr>
        </p:nvSpPr>
        <p:spPr>
          <a:xfrm>
            <a:off x="3382962" y="2618246"/>
            <a:ext cx="5426076" cy="1621509"/>
          </a:xfrm>
        </p:spPr>
        <p:txBody>
          <a:bodyPr anchor="ctr">
            <a:normAutofit/>
          </a:bodyPr>
          <a:lstStyle>
            <a:lvl1pPr marL="0" indent="0" algn="ctr">
              <a:buFont typeface="Arial" panose="020B0604020202020204" pitchFamily="34" charset="0"/>
              <a:buNone/>
              <a:defRPr sz="8000">
                <a:solidFill>
                  <a:schemeClr val="tx1">
                    <a:lumMod val="85000"/>
                    <a:lumOff val="15000"/>
                  </a:schemeClr>
                </a:solidFill>
              </a:defRPr>
            </a:lvl1pPr>
          </a:lstStyle>
          <a:p>
            <a:r>
              <a:rPr lang="zh-CN" altLang="en-US" dirty="0"/>
              <a:t>编辑标题</a:t>
            </a:r>
            <a:endParaRPr lang="zh-CN" altLang="en-US" dirty="0"/>
          </a:p>
        </p:txBody>
      </p:sp>
      <p:sp>
        <p:nvSpPr>
          <p:cNvPr id="2" name="日期占位符 1"/>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6"/>
            </p:custDataLst>
          </p:nvPr>
        </p:nvSpPr>
        <p:spPr/>
        <p:txBody>
          <a:bodyPr/>
          <a:lstStyle/>
          <a:p>
            <a:endParaRPr lang="zh-CN" altLang="en-US" dirty="0"/>
          </a:p>
        </p:txBody>
      </p:sp>
      <p:sp>
        <p:nvSpPr>
          <p:cNvPr id="4" name="灯片编号占位符 3"/>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等腰三角形 6"/>
          <p:cNvSpPr/>
          <p:nvPr>
            <p:custDataLst>
              <p:tags r:id="rId2"/>
            </p:custDataLst>
          </p:nvPr>
        </p:nvSpPr>
        <p:spPr>
          <a:xfrm rot="5400000">
            <a:off x="-218494" y="5884291"/>
            <a:ext cx="1192203" cy="7552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8" name="等腰三角形 7"/>
          <p:cNvSpPr/>
          <p:nvPr>
            <p:custDataLst>
              <p:tags r:id="rId3"/>
            </p:custDataLst>
          </p:nvPr>
        </p:nvSpPr>
        <p:spPr>
          <a:xfrm rot="16200000" flipH="1">
            <a:off x="11218291" y="218494"/>
            <a:ext cx="1192203" cy="7552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标题 1"/>
          <p:cNvSpPr>
            <a:spLocks noGrp="1"/>
          </p:cNvSpPr>
          <p:nvPr>
            <p:ph type="title"/>
            <p:custDataLst>
              <p:tags r:id="rId4"/>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5"/>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20" name="标题 1"/>
          <p:cNvSpPr>
            <a:spLocks noGrp="1"/>
          </p:cNvSpPr>
          <p:nvPr>
            <p:ph type="title" hasCustomPrompt="1"/>
            <p:custDataLst>
              <p:tags r:id="rId2"/>
            </p:custDataLst>
          </p:nvPr>
        </p:nvSpPr>
        <p:spPr>
          <a:xfrm>
            <a:off x="4676328" y="2564472"/>
            <a:ext cx="5419185" cy="895350"/>
          </a:xfrm>
        </p:spPr>
        <p:txBody>
          <a:bodyPr lIns="0" anchor="b">
            <a:normAutofit/>
          </a:bodyPr>
          <a:lstStyle>
            <a:lvl1pPr algn="l">
              <a:defRPr sz="4000" b="1">
                <a:solidFill>
                  <a:schemeClr val="tx1">
                    <a:lumMod val="85000"/>
                    <a:lumOff val="15000"/>
                  </a:schemeClr>
                </a:solidFill>
              </a:defRPr>
            </a:lvl1pPr>
          </a:lstStyle>
          <a:p>
            <a:r>
              <a:rPr lang="zh-CN" altLang="en-US" dirty="0"/>
              <a:t>单击此处编辑标题</a:t>
            </a:r>
            <a:endParaRPr lang="zh-CN" altLang="en-US" dirty="0"/>
          </a:p>
        </p:txBody>
      </p:sp>
      <p:sp>
        <p:nvSpPr>
          <p:cNvPr id="21" name="文本占位符 2"/>
          <p:cNvSpPr>
            <a:spLocks noGrp="1"/>
          </p:cNvSpPr>
          <p:nvPr>
            <p:ph type="body" idx="1"/>
            <p:custDataLst>
              <p:tags r:id="rId3"/>
            </p:custDataLst>
          </p:nvPr>
        </p:nvSpPr>
        <p:spPr>
          <a:xfrm>
            <a:off x="4676328" y="3542014"/>
            <a:ext cx="5419185" cy="1015623"/>
          </a:xfrm>
        </p:spPr>
        <p:txBody>
          <a:bodyPr anchor="t">
            <a:normAutofit/>
          </a:bodyPr>
          <a:lstStyle>
            <a:lvl1pPr marL="0" indent="0" algn="l">
              <a:lnSpc>
                <a:spcPct val="100000"/>
              </a:lnSpc>
              <a:buNone/>
              <a:defRPr sz="240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en-US" dirty="0"/>
          </a:p>
        </p:txBody>
      </p:sp>
      <p:sp>
        <p:nvSpPr>
          <p:cNvPr id="4" name="等腰三角形 3"/>
          <p:cNvSpPr/>
          <p:nvPr>
            <p:custDataLst>
              <p:tags r:id="rId4"/>
            </p:custDataLst>
          </p:nvPr>
        </p:nvSpPr>
        <p:spPr>
          <a:xfrm rot="5400000">
            <a:off x="-978764" y="1737473"/>
            <a:ext cx="5340579" cy="3383052"/>
          </a:xfrm>
          <a:prstGeom prst="triangle">
            <a:avLst/>
          </a:prstGeom>
          <a:blipFill dpi="0" rotWithShape="0">
            <a:blip r:embed="rId5"/>
            <a:srcRect/>
            <a:stretch>
              <a:fillRect l="-104212" t="-5287" r="-102364" b="-39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5" name="等腰三角形 4"/>
          <p:cNvSpPr/>
          <p:nvPr>
            <p:custDataLst>
              <p:tags r:id="rId6"/>
            </p:custDataLst>
          </p:nvPr>
        </p:nvSpPr>
        <p:spPr>
          <a:xfrm rot="5400000">
            <a:off x="1112260" y="2158827"/>
            <a:ext cx="4010257" cy="254034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日期占位符 1"/>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8"/>
            </p:custDataLst>
          </p:nvPr>
        </p:nvSpPr>
        <p:spPr/>
        <p:txBody>
          <a:bodyPr/>
          <a:lstStyle/>
          <a:p>
            <a:endParaRPr lang="zh-CN" altLang="en-US" dirty="0"/>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85000"/>
                    <a:lumOff val="15000"/>
                  </a:schemeClr>
                </a:solidFill>
                <a:latin typeface="Open Sans" panose="020B0606030504020204" charset="0"/>
                <a:ea typeface="Open Sans" panose="020B0606030504020204" charset="0"/>
              </a:defRPr>
            </a:lvl1pPr>
            <a:lvl2pPr>
              <a:defRPr sz="1600">
                <a:solidFill>
                  <a:schemeClr val="tx1">
                    <a:lumMod val="85000"/>
                    <a:lumOff val="15000"/>
                  </a:schemeClr>
                </a:solidFill>
                <a:latin typeface="Open Sans" panose="020B0606030504020204" charset="0"/>
                <a:ea typeface="Open Sans" panose="020B0606030504020204" charset="0"/>
              </a:defRPr>
            </a:lvl2pPr>
            <a:lvl3pPr>
              <a:defRPr sz="1600">
                <a:solidFill>
                  <a:schemeClr val="tx1">
                    <a:lumMod val="85000"/>
                    <a:lumOff val="15000"/>
                  </a:schemeClr>
                </a:solidFill>
                <a:latin typeface="Open Sans" panose="020B0606030504020204" charset="0"/>
                <a:ea typeface="Open Sans" panose="020B0606030504020204" charset="0"/>
              </a:defRPr>
            </a:lvl3pPr>
            <a:lvl4pPr>
              <a:defRPr sz="1600">
                <a:solidFill>
                  <a:schemeClr val="tx1">
                    <a:lumMod val="85000"/>
                    <a:lumOff val="15000"/>
                  </a:schemeClr>
                </a:solidFill>
                <a:latin typeface="Open Sans" panose="020B0606030504020204" charset="0"/>
                <a:ea typeface="Open Sans" panose="020B0606030504020204" charset="0"/>
              </a:defRPr>
            </a:lvl4pPr>
            <a:lvl5pPr>
              <a:defRPr sz="1600">
                <a:solidFill>
                  <a:schemeClr val="tx1">
                    <a:lumMod val="85000"/>
                    <a:lumOff val="15000"/>
                  </a:schemeClr>
                </a:solidFill>
                <a:latin typeface="Open Sans" panose="020B0606030504020204" charset="0"/>
                <a:ea typeface="Open Sans" panose="020B060603050402020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Open Sans" panose="020B0606030504020204" charset="0"/>
                <a:ea typeface="Open Sans" panose="020B06060305040202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Microsoft YaHei" panose="020B0503020204020204" charset="-122"/>
                <a:ea typeface="Microsoft YaHei"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Open Sans" panose="020B0606030504020204" charset="0"/>
                <a:ea typeface="Open Sans" panose="020B0606030504020204" charset="0"/>
                <a:cs typeface="Open Sans" panose="020B0606030504020204" charset="0"/>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85000"/>
                    <a:lumOff val="15000"/>
                  </a:schemeClr>
                </a:solidFill>
                <a:latin typeface="Open Sans" panose="020B0606030504020204" charset="0"/>
                <a:ea typeface="Open Sans" panose="020B0606030504020204" charset="0"/>
              </a:defRPr>
            </a:lvl1pPr>
            <a:lvl2pPr indent="0" eaLnBrk="1" fontAlgn="auto" latinLnBrk="0" hangingPunct="1">
              <a:defRPr>
                <a:solidFill>
                  <a:schemeClr val="tx1">
                    <a:lumMod val="85000"/>
                    <a:lumOff val="15000"/>
                  </a:schemeClr>
                </a:solidFill>
                <a:latin typeface="Open Sans" panose="020B0606030504020204" charset="0"/>
                <a:ea typeface="Open Sans" panose="020B0606030504020204" charset="0"/>
              </a:defRPr>
            </a:lvl2pPr>
            <a:lvl3pPr indent="0" eaLnBrk="1" fontAlgn="auto" latinLnBrk="0" hangingPunct="1">
              <a:defRPr>
                <a:solidFill>
                  <a:schemeClr val="tx1">
                    <a:lumMod val="85000"/>
                    <a:lumOff val="15000"/>
                  </a:schemeClr>
                </a:solidFill>
                <a:latin typeface="Open Sans" panose="020B0606030504020204" charset="0"/>
                <a:ea typeface="Open Sans" panose="020B0606030504020204" charset="0"/>
              </a:defRPr>
            </a:lvl3pPr>
            <a:lvl4pPr indent="0" eaLnBrk="1" fontAlgn="auto" latinLnBrk="0" hangingPunct="1">
              <a:defRPr>
                <a:solidFill>
                  <a:schemeClr val="tx1">
                    <a:lumMod val="85000"/>
                    <a:lumOff val="15000"/>
                  </a:schemeClr>
                </a:solidFill>
                <a:latin typeface="Open Sans" panose="020B0606030504020204" charset="0"/>
                <a:ea typeface="Open Sans" panose="020B0606030504020204" charset="0"/>
              </a:defRPr>
            </a:lvl4pPr>
            <a:lvl5pPr indent="0" eaLnBrk="1" fontAlgn="auto" latinLnBrk="0" hangingPunct="1">
              <a:defRPr>
                <a:solidFill>
                  <a:schemeClr val="tx1">
                    <a:lumMod val="85000"/>
                    <a:lumOff val="15000"/>
                  </a:schemeClr>
                </a:solidFill>
                <a:latin typeface="Open Sans" panose="020B0606030504020204" charset="0"/>
                <a:ea typeface="Open Sans" panose="020B060603050402020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Open Sans" panose="020B0606030504020204" charset="0"/>
                <a:ea typeface="Open Sans" panose="020B0606030504020204" charset="0"/>
                <a:cs typeface="Open Sans" panose="020B060603050402020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Open Sans" panose="020B0606030504020204" charset="0"/>
                <a:ea typeface="Open Sans" panose="020B0606030504020204" charset="0"/>
                <a:cs typeface="Open Sans" panose="020B0606030504020204" charset="0"/>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Open Sans" panose="020B0606030504020204" charset="0"/>
                <a:ea typeface="Open Sans" panose="020B0606030504020204" charset="0"/>
                <a:cs typeface="Open Sans" panose="020B0606030504020204" charset="0"/>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charset="0"/>
              <a:ea typeface="Open Sans" panose="020B0606030504020204" charset="0"/>
              <a:cs typeface="Open Sans" panose="020B060603050402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Open Sans" panose="020B0606030504020204" charset="0"/>
          <a:ea typeface="Open Sans" panose="020B0606030504020204" charset="0"/>
          <a:cs typeface="Open Sans" panose="020B060603050402020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Open Sans" panose="020B0606030504020204" charset="0"/>
          <a:ea typeface="Open Sans" panose="020B0606030504020204" charset="0"/>
          <a:cs typeface="Open Sans" panose="020B0606030504020204" charset="0"/>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Open Sans" panose="020B0606030504020204" charset="0"/>
          <a:ea typeface="Open Sans" panose="020B0606030504020204" charset="0"/>
          <a:cs typeface="Open Sans" panose="020B0606030504020204" charset="0"/>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Open Sans" panose="020B0606030504020204" charset="0"/>
          <a:ea typeface="Open Sans" panose="020B0606030504020204" charset="0"/>
          <a:cs typeface="Open Sans" panose="020B0606030504020204" charset="0"/>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Open Sans" panose="020B0606030504020204" charset="0"/>
          <a:ea typeface="Open Sans" panose="020B0606030504020204" charset="0"/>
          <a:cs typeface="Open Sans" panose="020B0606030504020204" charset="0"/>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Open Sans" panose="020B0606030504020204" charset="0"/>
          <a:ea typeface="Open Sans" panose="020B0606030504020204" charset="0"/>
          <a:cs typeface="Open Sans" panose="020B060603050402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tags" Target="../tags/tag73.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3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3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4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14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4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145.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tags" Target="../tags/tag144.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147.xml"/><Relationship Id="rId2" Type="http://schemas.openxmlformats.org/officeDocument/2006/relationships/image" Target="../media/image27.png"/><Relationship Id="rId1" Type="http://schemas.openxmlformats.org/officeDocument/2006/relationships/tags" Target="../tags/tag146.xml"/></Relationships>
</file>

<file path=ppt/slides/_rels/slide17.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image" Target="../media/image28.png"/><Relationship Id="rId18" Type="http://schemas.openxmlformats.org/officeDocument/2006/relationships/notesSlide" Target="../notesSlides/notesSlide4.xml"/><Relationship Id="rId17" Type="http://schemas.openxmlformats.org/officeDocument/2006/relationships/slideLayout" Target="../slideLayouts/slideLayout7.xml"/><Relationship Id="rId16" Type="http://schemas.openxmlformats.org/officeDocument/2006/relationships/tags" Target="../tags/tag162.xml"/><Relationship Id="rId15" Type="http://schemas.openxmlformats.org/officeDocument/2006/relationships/tags" Target="../tags/tag161.xml"/><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tags" Target="../tags/tag148.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165.xml"/><Relationship Id="rId3" Type="http://schemas.openxmlformats.org/officeDocument/2006/relationships/image" Target="../media/image29.jpeg"/><Relationship Id="rId2" Type="http://schemas.openxmlformats.org/officeDocument/2006/relationships/tags" Target="../tags/tag164.xml"/><Relationship Id="rId1" Type="http://schemas.openxmlformats.org/officeDocument/2006/relationships/tags" Target="../tags/tag16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67.xml"/><Relationship Id="rId1" Type="http://schemas.openxmlformats.org/officeDocument/2006/relationships/tags" Target="../tags/tag166.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5.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5" Type="http://schemas.openxmlformats.org/officeDocument/2006/relationships/slideLayout" Target="../slideLayouts/slideLayout7.xml"/><Relationship Id="rId14" Type="http://schemas.openxmlformats.org/officeDocument/2006/relationships/tags" Target="../tags/tag95.xml"/><Relationship Id="rId13" Type="http://schemas.openxmlformats.org/officeDocument/2006/relationships/image" Target="../media/image7.png"/><Relationship Id="rId12" Type="http://schemas.openxmlformats.org/officeDocument/2006/relationships/image" Target="../media/image6.jpeg"/><Relationship Id="rId11" Type="http://schemas.openxmlformats.org/officeDocument/2006/relationships/image" Target="../media/image5.jpeg"/><Relationship Id="rId10" Type="http://schemas.openxmlformats.org/officeDocument/2006/relationships/image" Target="../media/image4.png"/><Relationship Id="rId1" Type="http://schemas.openxmlformats.org/officeDocument/2006/relationships/tags" Target="../tags/tag86.xml"/></Relationships>
</file>

<file path=ppt/slides/_rels/slide6.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image" Target="../media/image8.jpeg"/><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3" Type="http://schemas.openxmlformats.org/officeDocument/2006/relationships/slideLayout" Target="../slideLayouts/slideLayout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tags" Target="../tags/tag96.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2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5070475" y="534670"/>
            <a:ext cx="7642860" cy="4919345"/>
          </a:xfrm>
        </p:spPr>
        <p:txBody>
          <a:bodyPr>
            <a:noAutofit/>
          </a:bodyPr>
          <a:lstStyle/>
          <a:p>
            <a:r>
              <a:rPr lang="en-US" altLang="en-US" sz="4000" cap="all" dirty="0">
                <a:solidFill>
                  <a:schemeClr val="bg1"/>
                </a:solidFill>
                <a:uFillTx/>
              </a:rPr>
              <a:t>Bank Customer Financial Insights: </a:t>
            </a:r>
            <a:br>
              <a:rPr lang="en-US" altLang="en-US" sz="4000" cap="all" dirty="0">
                <a:solidFill>
                  <a:schemeClr val="bg1"/>
                </a:solidFill>
                <a:uFillTx/>
              </a:rPr>
            </a:br>
            <a:r>
              <a:rPr lang="en-US" altLang="en-US" sz="4000" cap="all" dirty="0">
                <a:solidFill>
                  <a:schemeClr val="bg1"/>
                </a:solidFill>
                <a:uFillTx/>
              </a:rPr>
              <a:t>Analyzing Transactions &amp; Risk Patterns</a:t>
            </a:r>
            <a:endParaRPr lang="en-US" altLang="en-US" sz="4000" cap="all" dirty="0">
              <a:solidFill>
                <a:schemeClr val="bg1"/>
              </a:solidFill>
              <a:uFillTx/>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custDataLst>
              <p:tags r:id="rId1"/>
            </p:custDataLst>
          </p:nvPr>
        </p:nvSpPr>
        <p:spPr bwMode="auto">
          <a:xfrm>
            <a:off x="8191660" y="1766739"/>
            <a:ext cx="1640990" cy="1882844"/>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pattFill prst="pct10">
            <a:fgClr>
              <a:srgbClr val="BC9486"/>
            </a:fgClr>
            <a:bgClr>
              <a:sysClr val="window" lastClr="FFFFFF"/>
            </a:bgClr>
          </a:patt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18" name="任意形状 17"/>
          <p:cNvSpPr/>
          <p:nvPr>
            <p:custDataLst>
              <p:tags r:id="rId2"/>
            </p:custDataLst>
          </p:nvPr>
        </p:nvSpPr>
        <p:spPr bwMode="auto">
          <a:xfrm>
            <a:off x="4583273" y="0"/>
            <a:ext cx="3608387" cy="1409700"/>
          </a:xfrm>
          <a:custGeom>
            <a:avLst/>
            <a:gdLst>
              <a:gd name="connsiteX0" fmla="*/ 0 w 3608387"/>
              <a:gd name="connsiteY0" fmla="*/ 0 h 1409700"/>
              <a:gd name="connsiteX1" fmla="*/ 3608387 w 3608387"/>
              <a:gd name="connsiteY1" fmla="*/ 0 h 1409700"/>
              <a:gd name="connsiteX2" fmla="*/ 3608387 w 3608387"/>
              <a:gd name="connsiteY2" fmla="*/ 546100 h 1409700"/>
              <a:gd name="connsiteX3" fmla="*/ 1833562 w 3608387"/>
              <a:gd name="connsiteY3" fmla="*/ 1409700 h 1409700"/>
              <a:gd name="connsiteX4" fmla="*/ 0 w 3608387"/>
              <a:gd name="connsiteY4" fmla="*/ 50165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7" h="1409700">
                <a:moveTo>
                  <a:pt x="0" y="0"/>
                </a:moveTo>
                <a:lnTo>
                  <a:pt x="3608387" y="0"/>
                </a:lnTo>
                <a:lnTo>
                  <a:pt x="3608387" y="546100"/>
                </a:lnTo>
                <a:lnTo>
                  <a:pt x="1833562" y="1409700"/>
                </a:lnTo>
                <a:lnTo>
                  <a:pt x="0" y="501650"/>
                </a:lnTo>
                <a:close/>
              </a:path>
            </a:pathLst>
          </a:custGeom>
          <a:solidFill>
            <a:schemeClr val="accent1">
              <a:lumMod val="50000"/>
              <a:alpha val="7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15" name="Freeform 5"/>
          <p:cNvSpPr/>
          <p:nvPr>
            <p:custDataLst>
              <p:tags r:id="rId3"/>
            </p:custDataLst>
          </p:nvPr>
        </p:nvSpPr>
        <p:spPr bwMode="auto">
          <a:xfrm>
            <a:off x="9660501" y="1409700"/>
            <a:ext cx="629450" cy="722221"/>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solidFill>
            <a:schemeClr val="accent2">
              <a:alpha val="28000"/>
            </a:schemeClr>
          </a:solid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21" name="任意形状 20"/>
          <p:cNvSpPr/>
          <p:nvPr>
            <p:custDataLst>
              <p:tags r:id="rId4"/>
            </p:custDataLst>
          </p:nvPr>
        </p:nvSpPr>
        <p:spPr bwMode="auto">
          <a:xfrm>
            <a:off x="9334258" y="3232512"/>
            <a:ext cx="2857743" cy="3625489"/>
          </a:xfrm>
          <a:custGeom>
            <a:avLst/>
            <a:gdLst>
              <a:gd name="connsiteX0" fmla="*/ 1864286 w 2857743"/>
              <a:gd name="connsiteY0" fmla="*/ 0 h 3625489"/>
              <a:gd name="connsiteX1" fmla="*/ 2857743 w 2857743"/>
              <a:gd name="connsiteY1" fmla="*/ 529785 h 3625489"/>
              <a:gd name="connsiteX2" fmla="*/ 2857743 w 2857743"/>
              <a:gd name="connsiteY2" fmla="*/ 3625489 h 3625489"/>
              <a:gd name="connsiteX3" fmla="*/ 632769 w 2857743"/>
              <a:gd name="connsiteY3" fmla="*/ 3625489 h 3625489"/>
              <a:gd name="connsiteX4" fmla="*/ 0 w 2857743"/>
              <a:gd name="connsiteY4" fmla="*/ 3312118 h 3625489"/>
              <a:gd name="connsiteX5" fmla="*/ 0 w 2857743"/>
              <a:gd name="connsiteY5" fmla="*/ 1054152 h 36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743" h="3625489">
                <a:moveTo>
                  <a:pt x="1864286" y="0"/>
                </a:moveTo>
                <a:lnTo>
                  <a:pt x="2857743" y="529785"/>
                </a:lnTo>
                <a:lnTo>
                  <a:pt x="2857743" y="3625489"/>
                </a:lnTo>
                <a:lnTo>
                  <a:pt x="632769" y="3625489"/>
                </a:lnTo>
                <a:lnTo>
                  <a:pt x="0" y="3312118"/>
                </a:lnTo>
                <a:lnTo>
                  <a:pt x="0" y="1054152"/>
                </a:lnTo>
                <a:close/>
              </a:path>
            </a:pathLst>
          </a:custGeom>
          <a:solidFill>
            <a:schemeClr val="accent1">
              <a:alpha val="12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2" name="Text Box 1"/>
          <p:cNvSpPr txBox="1"/>
          <p:nvPr/>
        </p:nvSpPr>
        <p:spPr>
          <a:xfrm>
            <a:off x="536575" y="350520"/>
            <a:ext cx="11284585" cy="398780"/>
          </a:xfrm>
          <a:prstGeom prst="rect">
            <a:avLst/>
          </a:prstGeom>
          <a:noFill/>
        </p:spPr>
        <p:txBody>
          <a:bodyPr wrap="square" rtlCol="0">
            <a:spAutoFit/>
          </a:bodyPr>
          <a:p>
            <a:r>
              <a:rPr lang="en-US" sz="2000" b="1"/>
              <a:t>Question :- </a:t>
            </a:r>
            <a:r>
              <a:rPr lang="en-US" altLang="en-US" sz="2000" b="1"/>
              <a:t>What correlation exists between credit card balance and estimated income ?</a:t>
            </a:r>
            <a:r>
              <a:rPr lang="en-US"/>
              <a:t> </a:t>
            </a:r>
            <a:endParaRPr lang="en-US"/>
          </a:p>
        </p:txBody>
      </p:sp>
      <p:sp>
        <p:nvSpPr>
          <p:cNvPr id="3" name="Text Box 2"/>
          <p:cNvSpPr txBox="1"/>
          <p:nvPr/>
        </p:nvSpPr>
        <p:spPr>
          <a:xfrm>
            <a:off x="536575" y="1053465"/>
            <a:ext cx="2076450" cy="398780"/>
          </a:xfrm>
          <a:prstGeom prst="rect">
            <a:avLst/>
          </a:prstGeom>
          <a:noFill/>
        </p:spPr>
        <p:txBody>
          <a:bodyPr wrap="square" rtlCol="0">
            <a:spAutoFit/>
          </a:bodyPr>
          <a:p>
            <a:r>
              <a:rPr lang="en-US" sz="2000" b="1"/>
              <a:t>Answer :</a:t>
            </a:r>
            <a:r>
              <a:rPr lang="en-US" b="1"/>
              <a:t>-</a:t>
            </a:r>
            <a:endParaRPr lang="en-US" b="1"/>
          </a:p>
        </p:txBody>
      </p:sp>
      <p:sp>
        <p:nvSpPr>
          <p:cNvPr id="4" name="Text Box 3"/>
          <p:cNvSpPr txBox="1"/>
          <p:nvPr/>
        </p:nvSpPr>
        <p:spPr>
          <a:xfrm>
            <a:off x="710565" y="4138930"/>
            <a:ext cx="2183130" cy="398780"/>
          </a:xfrm>
          <a:prstGeom prst="rect">
            <a:avLst/>
          </a:prstGeom>
          <a:noFill/>
        </p:spPr>
        <p:txBody>
          <a:bodyPr wrap="square" rtlCol="0">
            <a:spAutoFit/>
          </a:bodyPr>
          <a:p>
            <a:r>
              <a:rPr lang="en-US" sz="2000" b="1"/>
              <a:t>Result :</a:t>
            </a:r>
            <a:r>
              <a:rPr lang="en-US"/>
              <a:t>-</a:t>
            </a:r>
            <a:endParaRPr lang="en-US"/>
          </a:p>
        </p:txBody>
      </p:sp>
      <p:pic>
        <p:nvPicPr>
          <p:cNvPr id="5" name="Picture 4"/>
          <p:cNvPicPr/>
          <p:nvPr/>
        </p:nvPicPr>
        <p:blipFill>
          <a:blip r:embed="rId5"/>
          <a:stretch>
            <a:fillRect/>
          </a:stretch>
        </p:blipFill>
        <p:spPr>
          <a:xfrm>
            <a:off x="1942148" y="1053148"/>
            <a:ext cx="9286875" cy="2257425"/>
          </a:xfrm>
          <a:prstGeom prst="rect">
            <a:avLst/>
          </a:prstGeom>
        </p:spPr>
      </p:pic>
      <p:pic>
        <p:nvPicPr>
          <p:cNvPr id="6" name="Picture 5"/>
          <p:cNvPicPr/>
          <p:nvPr/>
        </p:nvPicPr>
        <p:blipFill>
          <a:blip r:embed="rId6"/>
          <a:stretch>
            <a:fillRect/>
          </a:stretch>
        </p:blipFill>
        <p:spPr>
          <a:xfrm>
            <a:off x="2023745" y="3500755"/>
            <a:ext cx="8688070" cy="3346450"/>
          </a:xfrm>
          <a:prstGeom prst="rect">
            <a:avLst/>
          </a:prstGeom>
        </p:spPr>
      </p:pic>
    </p:spTree>
    <p:custDataLst>
      <p:tags r:id="rId7"/>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custDataLst>
              <p:tags r:id="rId1"/>
            </p:custDataLst>
          </p:nvPr>
        </p:nvSpPr>
        <p:spPr bwMode="auto">
          <a:xfrm>
            <a:off x="8191660" y="1766739"/>
            <a:ext cx="1640990" cy="1882844"/>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pattFill prst="pct10">
            <a:fgClr>
              <a:srgbClr val="BC9486"/>
            </a:fgClr>
            <a:bgClr>
              <a:sysClr val="window" lastClr="FFFFFF"/>
            </a:bgClr>
          </a:patt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18" name="任意形状 17"/>
          <p:cNvSpPr/>
          <p:nvPr>
            <p:custDataLst>
              <p:tags r:id="rId2"/>
            </p:custDataLst>
          </p:nvPr>
        </p:nvSpPr>
        <p:spPr bwMode="auto">
          <a:xfrm>
            <a:off x="4583273" y="0"/>
            <a:ext cx="3608387" cy="1409700"/>
          </a:xfrm>
          <a:custGeom>
            <a:avLst/>
            <a:gdLst>
              <a:gd name="connsiteX0" fmla="*/ 0 w 3608387"/>
              <a:gd name="connsiteY0" fmla="*/ 0 h 1409700"/>
              <a:gd name="connsiteX1" fmla="*/ 3608387 w 3608387"/>
              <a:gd name="connsiteY1" fmla="*/ 0 h 1409700"/>
              <a:gd name="connsiteX2" fmla="*/ 3608387 w 3608387"/>
              <a:gd name="connsiteY2" fmla="*/ 546100 h 1409700"/>
              <a:gd name="connsiteX3" fmla="*/ 1833562 w 3608387"/>
              <a:gd name="connsiteY3" fmla="*/ 1409700 h 1409700"/>
              <a:gd name="connsiteX4" fmla="*/ 0 w 3608387"/>
              <a:gd name="connsiteY4" fmla="*/ 50165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7" h="1409700">
                <a:moveTo>
                  <a:pt x="0" y="0"/>
                </a:moveTo>
                <a:lnTo>
                  <a:pt x="3608387" y="0"/>
                </a:lnTo>
                <a:lnTo>
                  <a:pt x="3608387" y="546100"/>
                </a:lnTo>
                <a:lnTo>
                  <a:pt x="1833562" y="1409700"/>
                </a:lnTo>
                <a:lnTo>
                  <a:pt x="0" y="501650"/>
                </a:lnTo>
                <a:close/>
              </a:path>
            </a:pathLst>
          </a:custGeom>
          <a:solidFill>
            <a:schemeClr val="accent1">
              <a:lumMod val="50000"/>
              <a:alpha val="7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15" name="Freeform 5"/>
          <p:cNvSpPr/>
          <p:nvPr>
            <p:custDataLst>
              <p:tags r:id="rId3"/>
            </p:custDataLst>
          </p:nvPr>
        </p:nvSpPr>
        <p:spPr bwMode="auto">
          <a:xfrm>
            <a:off x="9660501" y="1409700"/>
            <a:ext cx="629450" cy="722221"/>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solidFill>
            <a:schemeClr val="accent2">
              <a:alpha val="28000"/>
            </a:schemeClr>
          </a:solid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21" name="任意形状 20"/>
          <p:cNvSpPr/>
          <p:nvPr>
            <p:custDataLst>
              <p:tags r:id="rId4"/>
            </p:custDataLst>
          </p:nvPr>
        </p:nvSpPr>
        <p:spPr bwMode="auto">
          <a:xfrm>
            <a:off x="9334258" y="3232512"/>
            <a:ext cx="2857743" cy="3625489"/>
          </a:xfrm>
          <a:custGeom>
            <a:avLst/>
            <a:gdLst>
              <a:gd name="connsiteX0" fmla="*/ 1864286 w 2857743"/>
              <a:gd name="connsiteY0" fmla="*/ 0 h 3625489"/>
              <a:gd name="connsiteX1" fmla="*/ 2857743 w 2857743"/>
              <a:gd name="connsiteY1" fmla="*/ 529785 h 3625489"/>
              <a:gd name="connsiteX2" fmla="*/ 2857743 w 2857743"/>
              <a:gd name="connsiteY2" fmla="*/ 3625489 h 3625489"/>
              <a:gd name="connsiteX3" fmla="*/ 632769 w 2857743"/>
              <a:gd name="connsiteY3" fmla="*/ 3625489 h 3625489"/>
              <a:gd name="connsiteX4" fmla="*/ 0 w 2857743"/>
              <a:gd name="connsiteY4" fmla="*/ 3312118 h 3625489"/>
              <a:gd name="connsiteX5" fmla="*/ 0 w 2857743"/>
              <a:gd name="connsiteY5" fmla="*/ 1054152 h 36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743" h="3625489">
                <a:moveTo>
                  <a:pt x="1864286" y="0"/>
                </a:moveTo>
                <a:lnTo>
                  <a:pt x="2857743" y="529785"/>
                </a:lnTo>
                <a:lnTo>
                  <a:pt x="2857743" y="3625489"/>
                </a:lnTo>
                <a:lnTo>
                  <a:pt x="632769" y="3625489"/>
                </a:lnTo>
                <a:lnTo>
                  <a:pt x="0" y="3312118"/>
                </a:lnTo>
                <a:lnTo>
                  <a:pt x="0" y="1054152"/>
                </a:lnTo>
                <a:close/>
              </a:path>
            </a:pathLst>
          </a:custGeom>
          <a:solidFill>
            <a:schemeClr val="accent1">
              <a:alpha val="12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2" name="Text Box 1"/>
          <p:cNvSpPr txBox="1"/>
          <p:nvPr/>
        </p:nvSpPr>
        <p:spPr>
          <a:xfrm>
            <a:off x="536575" y="350520"/>
            <a:ext cx="11284585" cy="398780"/>
          </a:xfrm>
          <a:prstGeom prst="rect">
            <a:avLst/>
          </a:prstGeom>
          <a:noFill/>
        </p:spPr>
        <p:txBody>
          <a:bodyPr wrap="square" rtlCol="0">
            <a:spAutoFit/>
          </a:bodyPr>
          <a:p>
            <a:r>
              <a:rPr lang="en-US" sz="2000" b="1"/>
              <a:t>Question :- </a:t>
            </a:r>
            <a:r>
              <a:rPr lang="en-US" altLang="en-US" b="1"/>
              <a:t>Detect anomalies in customers' bank deposits using statistical methods.</a:t>
            </a:r>
            <a:r>
              <a:rPr lang="en-US" b="1"/>
              <a:t> </a:t>
            </a:r>
            <a:endParaRPr lang="en-US" b="1"/>
          </a:p>
        </p:txBody>
      </p:sp>
      <p:sp>
        <p:nvSpPr>
          <p:cNvPr id="3" name="Text Box 2"/>
          <p:cNvSpPr txBox="1"/>
          <p:nvPr/>
        </p:nvSpPr>
        <p:spPr>
          <a:xfrm>
            <a:off x="536575" y="1053465"/>
            <a:ext cx="2076450" cy="398780"/>
          </a:xfrm>
          <a:prstGeom prst="rect">
            <a:avLst/>
          </a:prstGeom>
          <a:noFill/>
        </p:spPr>
        <p:txBody>
          <a:bodyPr wrap="square" rtlCol="0">
            <a:spAutoFit/>
          </a:bodyPr>
          <a:p>
            <a:r>
              <a:rPr lang="en-US" sz="2000" b="1"/>
              <a:t>Answer :</a:t>
            </a:r>
            <a:r>
              <a:rPr lang="en-US" b="1"/>
              <a:t>-</a:t>
            </a:r>
            <a:endParaRPr lang="en-US" b="1"/>
          </a:p>
        </p:txBody>
      </p:sp>
      <p:sp>
        <p:nvSpPr>
          <p:cNvPr id="4" name="Text Box 3"/>
          <p:cNvSpPr txBox="1"/>
          <p:nvPr/>
        </p:nvSpPr>
        <p:spPr>
          <a:xfrm>
            <a:off x="710565" y="4138930"/>
            <a:ext cx="2183130" cy="398780"/>
          </a:xfrm>
          <a:prstGeom prst="rect">
            <a:avLst/>
          </a:prstGeom>
          <a:noFill/>
        </p:spPr>
        <p:txBody>
          <a:bodyPr wrap="square" rtlCol="0">
            <a:spAutoFit/>
          </a:bodyPr>
          <a:p>
            <a:r>
              <a:rPr lang="en-US" sz="2000" b="1"/>
              <a:t>Result :</a:t>
            </a:r>
            <a:r>
              <a:rPr lang="en-US"/>
              <a:t>-</a:t>
            </a:r>
            <a:endParaRPr lang="en-US"/>
          </a:p>
        </p:txBody>
      </p:sp>
      <p:pic>
        <p:nvPicPr>
          <p:cNvPr id="5" name="Picture 4"/>
          <p:cNvPicPr/>
          <p:nvPr/>
        </p:nvPicPr>
        <p:blipFill>
          <a:blip r:embed="rId5"/>
          <a:stretch>
            <a:fillRect/>
          </a:stretch>
        </p:blipFill>
        <p:spPr>
          <a:xfrm>
            <a:off x="444500" y="1537335"/>
            <a:ext cx="11518265" cy="1797685"/>
          </a:xfrm>
          <a:prstGeom prst="rect">
            <a:avLst/>
          </a:prstGeom>
        </p:spPr>
      </p:pic>
      <p:pic>
        <p:nvPicPr>
          <p:cNvPr id="6" name="Picture 5"/>
          <p:cNvPicPr/>
          <p:nvPr/>
        </p:nvPicPr>
        <p:blipFill>
          <a:blip r:embed="rId6"/>
          <a:stretch>
            <a:fillRect/>
          </a:stretch>
        </p:blipFill>
        <p:spPr>
          <a:xfrm>
            <a:off x="2031365" y="3520440"/>
            <a:ext cx="6160135" cy="3050540"/>
          </a:xfrm>
          <a:prstGeom prst="rect">
            <a:avLst/>
          </a:prstGeom>
        </p:spPr>
      </p:pic>
    </p:spTree>
    <p:custDataLst>
      <p:tags r:id="rId7"/>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custDataLst>
              <p:tags r:id="rId1"/>
            </p:custDataLst>
          </p:nvPr>
        </p:nvSpPr>
        <p:spPr bwMode="auto">
          <a:xfrm>
            <a:off x="8191660" y="1766739"/>
            <a:ext cx="1640990" cy="1882844"/>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pattFill prst="pct10">
            <a:fgClr>
              <a:srgbClr val="BC9486"/>
            </a:fgClr>
            <a:bgClr>
              <a:sysClr val="window" lastClr="FFFFFF"/>
            </a:bgClr>
          </a:patt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18" name="任意形状 17"/>
          <p:cNvSpPr/>
          <p:nvPr>
            <p:custDataLst>
              <p:tags r:id="rId2"/>
            </p:custDataLst>
          </p:nvPr>
        </p:nvSpPr>
        <p:spPr bwMode="auto">
          <a:xfrm>
            <a:off x="4583273" y="0"/>
            <a:ext cx="3608387" cy="1409700"/>
          </a:xfrm>
          <a:custGeom>
            <a:avLst/>
            <a:gdLst>
              <a:gd name="connsiteX0" fmla="*/ 0 w 3608387"/>
              <a:gd name="connsiteY0" fmla="*/ 0 h 1409700"/>
              <a:gd name="connsiteX1" fmla="*/ 3608387 w 3608387"/>
              <a:gd name="connsiteY1" fmla="*/ 0 h 1409700"/>
              <a:gd name="connsiteX2" fmla="*/ 3608387 w 3608387"/>
              <a:gd name="connsiteY2" fmla="*/ 546100 h 1409700"/>
              <a:gd name="connsiteX3" fmla="*/ 1833562 w 3608387"/>
              <a:gd name="connsiteY3" fmla="*/ 1409700 h 1409700"/>
              <a:gd name="connsiteX4" fmla="*/ 0 w 3608387"/>
              <a:gd name="connsiteY4" fmla="*/ 50165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7" h="1409700">
                <a:moveTo>
                  <a:pt x="0" y="0"/>
                </a:moveTo>
                <a:lnTo>
                  <a:pt x="3608387" y="0"/>
                </a:lnTo>
                <a:lnTo>
                  <a:pt x="3608387" y="546100"/>
                </a:lnTo>
                <a:lnTo>
                  <a:pt x="1833562" y="1409700"/>
                </a:lnTo>
                <a:lnTo>
                  <a:pt x="0" y="501650"/>
                </a:lnTo>
                <a:close/>
              </a:path>
            </a:pathLst>
          </a:custGeom>
          <a:solidFill>
            <a:schemeClr val="accent1">
              <a:lumMod val="50000"/>
              <a:alpha val="7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15" name="Freeform 5"/>
          <p:cNvSpPr/>
          <p:nvPr>
            <p:custDataLst>
              <p:tags r:id="rId3"/>
            </p:custDataLst>
          </p:nvPr>
        </p:nvSpPr>
        <p:spPr bwMode="auto">
          <a:xfrm>
            <a:off x="9660501" y="1409700"/>
            <a:ext cx="629450" cy="722221"/>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solidFill>
            <a:schemeClr val="accent2">
              <a:alpha val="28000"/>
            </a:schemeClr>
          </a:solid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21" name="任意形状 20"/>
          <p:cNvSpPr/>
          <p:nvPr>
            <p:custDataLst>
              <p:tags r:id="rId4"/>
            </p:custDataLst>
          </p:nvPr>
        </p:nvSpPr>
        <p:spPr bwMode="auto">
          <a:xfrm>
            <a:off x="9334258" y="3232512"/>
            <a:ext cx="2857743" cy="3625489"/>
          </a:xfrm>
          <a:custGeom>
            <a:avLst/>
            <a:gdLst>
              <a:gd name="connsiteX0" fmla="*/ 1864286 w 2857743"/>
              <a:gd name="connsiteY0" fmla="*/ 0 h 3625489"/>
              <a:gd name="connsiteX1" fmla="*/ 2857743 w 2857743"/>
              <a:gd name="connsiteY1" fmla="*/ 529785 h 3625489"/>
              <a:gd name="connsiteX2" fmla="*/ 2857743 w 2857743"/>
              <a:gd name="connsiteY2" fmla="*/ 3625489 h 3625489"/>
              <a:gd name="connsiteX3" fmla="*/ 632769 w 2857743"/>
              <a:gd name="connsiteY3" fmla="*/ 3625489 h 3625489"/>
              <a:gd name="connsiteX4" fmla="*/ 0 w 2857743"/>
              <a:gd name="connsiteY4" fmla="*/ 3312118 h 3625489"/>
              <a:gd name="connsiteX5" fmla="*/ 0 w 2857743"/>
              <a:gd name="connsiteY5" fmla="*/ 1054152 h 36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743" h="3625489">
                <a:moveTo>
                  <a:pt x="1864286" y="0"/>
                </a:moveTo>
                <a:lnTo>
                  <a:pt x="2857743" y="529785"/>
                </a:lnTo>
                <a:lnTo>
                  <a:pt x="2857743" y="3625489"/>
                </a:lnTo>
                <a:lnTo>
                  <a:pt x="632769" y="3625489"/>
                </a:lnTo>
                <a:lnTo>
                  <a:pt x="0" y="3312118"/>
                </a:lnTo>
                <a:lnTo>
                  <a:pt x="0" y="1054152"/>
                </a:lnTo>
                <a:close/>
              </a:path>
            </a:pathLst>
          </a:custGeom>
          <a:solidFill>
            <a:schemeClr val="accent1">
              <a:alpha val="12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2" name="Text Box 1"/>
          <p:cNvSpPr txBox="1"/>
          <p:nvPr/>
        </p:nvSpPr>
        <p:spPr>
          <a:xfrm>
            <a:off x="536575" y="350520"/>
            <a:ext cx="11284585" cy="706755"/>
          </a:xfrm>
          <a:prstGeom prst="rect">
            <a:avLst/>
          </a:prstGeom>
          <a:noFill/>
        </p:spPr>
        <p:txBody>
          <a:bodyPr wrap="square" rtlCol="0">
            <a:spAutoFit/>
          </a:bodyPr>
          <a:p>
            <a:r>
              <a:rPr lang="en-US" sz="2000" b="1"/>
              <a:t>Question :- </a:t>
            </a:r>
            <a:r>
              <a:rPr lang="en-US" altLang="en-US" sz="2000" b="1"/>
              <a:t>Visualize customer distribution across different risk weightings using a bar                          	        chart.</a:t>
            </a:r>
            <a:r>
              <a:rPr lang="en-US" altLang="en-US" sz="2000" b="1"/>
              <a:t> </a:t>
            </a:r>
            <a:endParaRPr lang="en-US"/>
          </a:p>
        </p:txBody>
      </p:sp>
      <p:sp>
        <p:nvSpPr>
          <p:cNvPr id="3" name="Text Box 2"/>
          <p:cNvSpPr txBox="1"/>
          <p:nvPr/>
        </p:nvSpPr>
        <p:spPr>
          <a:xfrm>
            <a:off x="536575" y="1053465"/>
            <a:ext cx="2076450" cy="398780"/>
          </a:xfrm>
          <a:prstGeom prst="rect">
            <a:avLst/>
          </a:prstGeom>
          <a:noFill/>
        </p:spPr>
        <p:txBody>
          <a:bodyPr wrap="square" rtlCol="0">
            <a:spAutoFit/>
          </a:bodyPr>
          <a:p>
            <a:r>
              <a:rPr lang="en-US" sz="2000" b="1"/>
              <a:t>Answer :</a:t>
            </a:r>
            <a:r>
              <a:rPr lang="en-US" b="1"/>
              <a:t>-</a:t>
            </a:r>
            <a:endParaRPr lang="en-US" b="1"/>
          </a:p>
        </p:txBody>
      </p:sp>
      <p:sp>
        <p:nvSpPr>
          <p:cNvPr id="4" name="Text Box 3"/>
          <p:cNvSpPr txBox="1"/>
          <p:nvPr/>
        </p:nvSpPr>
        <p:spPr>
          <a:xfrm>
            <a:off x="710565" y="4138930"/>
            <a:ext cx="2183130" cy="398780"/>
          </a:xfrm>
          <a:prstGeom prst="rect">
            <a:avLst/>
          </a:prstGeom>
          <a:noFill/>
        </p:spPr>
        <p:txBody>
          <a:bodyPr wrap="square" rtlCol="0">
            <a:spAutoFit/>
          </a:bodyPr>
          <a:p>
            <a:r>
              <a:rPr lang="en-US" sz="2000" b="1"/>
              <a:t>Result :</a:t>
            </a:r>
            <a:r>
              <a:rPr lang="en-US"/>
              <a:t>-</a:t>
            </a:r>
            <a:endParaRPr lang="en-US"/>
          </a:p>
        </p:txBody>
      </p:sp>
      <p:pic>
        <p:nvPicPr>
          <p:cNvPr id="5" name="Picture 4"/>
          <p:cNvPicPr/>
          <p:nvPr/>
        </p:nvPicPr>
        <p:blipFill>
          <a:blip r:embed="rId5"/>
          <a:stretch>
            <a:fillRect/>
          </a:stretch>
        </p:blipFill>
        <p:spPr>
          <a:xfrm>
            <a:off x="443230" y="1588135"/>
            <a:ext cx="11478260" cy="1724025"/>
          </a:xfrm>
          <a:prstGeom prst="rect">
            <a:avLst/>
          </a:prstGeom>
        </p:spPr>
      </p:pic>
      <p:pic>
        <p:nvPicPr>
          <p:cNvPr id="6" name="Picture 5"/>
          <p:cNvPicPr/>
          <p:nvPr/>
        </p:nvPicPr>
        <p:blipFill>
          <a:blip r:embed="rId6"/>
          <a:stretch>
            <a:fillRect/>
          </a:stretch>
        </p:blipFill>
        <p:spPr>
          <a:xfrm>
            <a:off x="1955800" y="3545205"/>
            <a:ext cx="9378315" cy="3202305"/>
          </a:xfrm>
          <a:prstGeom prst="rect">
            <a:avLst/>
          </a:prstGeom>
        </p:spPr>
      </p:pic>
    </p:spTree>
    <p:custDataLst>
      <p:tags r:id="rId7"/>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custDataLst>
              <p:tags r:id="rId1"/>
            </p:custDataLst>
          </p:nvPr>
        </p:nvSpPr>
        <p:spPr bwMode="auto">
          <a:xfrm>
            <a:off x="8191660" y="1766739"/>
            <a:ext cx="1640990" cy="1882844"/>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pattFill prst="pct10">
            <a:fgClr>
              <a:srgbClr val="BC9486"/>
            </a:fgClr>
            <a:bgClr>
              <a:sysClr val="window" lastClr="FFFFFF"/>
            </a:bgClr>
          </a:patt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18" name="任意形状 17"/>
          <p:cNvSpPr/>
          <p:nvPr>
            <p:custDataLst>
              <p:tags r:id="rId2"/>
            </p:custDataLst>
          </p:nvPr>
        </p:nvSpPr>
        <p:spPr bwMode="auto">
          <a:xfrm>
            <a:off x="4583273" y="0"/>
            <a:ext cx="3608387" cy="1409700"/>
          </a:xfrm>
          <a:custGeom>
            <a:avLst/>
            <a:gdLst>
              <a:gd name="connsiteX0" fmla="*/ 0 w 3608387"/>
              <a:gd name="connsiteY0" fmla="*/ 0 h 1409700"/>
              <a:gd name="connsiteX1" fmla="*/ 3608387 w 3608387"/>
              <a:gd name="connsiteY1" fmla="*/ 0 h 1409700"/>
              <a:gd name="connsiteX2" fmla="*/ 3608387 w 3608387"/>
              <a:gd name="connsiteY2" fmla="*/ 546100 h 1409700"/>
              <a:gd name="connsiteX3" fmla="*/ 1833562 w 3608387"/>
              <a:gd name="connsiteY3" fmla="*/ 1409700 h 1409700"/>
              <a:gd name="connsiteX4" fmla="*/ 0 w 3608387"/>
              <a:gd name="connsiteY4" fmla="*/ 50165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7" h="1409700">
                <a:moveTo>
                  <a:pt x="0" y="0"/>
                </a:moveTo>
                <a:lnTo>
                  <a:pt x="3608387" y="0"/>
                </a:lnTo>
                <a:lnTo>
                  <a:pt x="3608387" y="546100"/>
                </a:lnTo>
                <a:lnTo>
                  <a:pt x="1833562" y="1409700"/>
                </a:lnTo>
                <a:lnTo>
                  <a:pt x="0" y="501650"/>
                </a:lnTo>
                <a:close/>
              </a:path>
            </a:pathLst>
          </a:custGeom>
          <a:solidFill>
            <a:schemeClr val="accent1">
              <a:lumMod val="50000"/>
              <a:alpha val="7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15" name="Freeform 5"/>
          <p:cNvSpPr/>
          <p:nvPr>
            <p:custDataLst>
              <p:tags r:id="rId3"/>
            </p:custDataLst>
          </p:nvPr>
        </p:nvSpPr>
        <p:spPr bwMode="auto">
          <a:xfrm>
            <a:off x="9660501" y="1409700"/>
            <a:ext cx="629450" cy="722221"/>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solidFill>
            <a:schemeClr val="accent2">
              <a:alpha val="28000"/>
            </a:schemeClr>
          </a:solid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21" name="任意形状 20"/>
          <p:cNvSpPr/>
          <p:nvPr>
            <p:custDataLst>
              <p:tags r:id="rId4"/>
            </p:custDataLst>
          </p:nvPr>
        </p:nvSpPr>
        <p:spPr bwMode="auto">
          <a:xfrm>
            <a:off x="9334258" y="3232512"/>
            <a:ext cx="2857743" cy="3625489"/>
          </a:xfrm>
          <a:custGeom>
            <a:avLst/>
            <a:gdLst>
              <a:gd name="connsiteX0" fmla="*/ 1864286 w 2857743"/>
              <a:gd name="connsiteY0" fmla="*/ 0 h 3625489"/>
              <a:gd name="connsiteX1" fmla="*/ 2857743 w 2857743"/>
              <a:gd name="connsiteY1" fmla="*/ 529785 h 3625489"/>
              <a:gd name="connsiteX2" fmla="*/ 2857743 w 2857743"/>
              <a:gd name="connsiteY2" fmla="*/ 3625489 h 3625489"/>
              <a:gd name="connsiteX3" fmla="*/ 632769 w 2857743"/>
              <a:gd name="connsiteY3" fmla="*/ 3625489 h 3625489"/>
              <a:gd name="connsiteX4" fmla="*/ 0 w 2857743"/>
              <a:gd name="connsiteY4" fmla="*/ 3312118 h 3625489"/>
              <a:gd name="connsiteX5" fmla="*/ 0 w 2857743"/>
              <a:gd name="connsiteY5" fmla="*/ 1054152 h 36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743" h="3625489">
                <a:moveTo>
                  <a:pt x="1864286" y="0"/>
                </a:moveTo>
                <a:lnTo>
                  <a:pt x="2857743" y="529785"/>
                </a:lnTo>
                <a:lnTo>
                  <a:pt x="2857743" y="3625489"/>
                </a:lnTo>
                <a:lnTo>
                  <a:pt x="632769" y="3625489"/>
                </a:lnTo>
                <a:lnTo>
                  <a:pt x="0" y="3312118"/>
                </a:lnTo>
                <a:lnTo>
                  <a:pt x="0" y="1054152"/>
                </a:lnTo>
                <a:close/>
              </a:path>
            </a:pathLst>
          </a:custGeom>
          <a:solidFill>
            <a:schemeClr val="accent1">
              <a:alpha val="12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2" name="Text Box 1"/>
          <p:cNvSpPr txBox="1"/>
          <p:nvPr/>
        </p:nvSpPr>
        <p:spPr>
          <a:xfrm>
            <a:off x="536575" y="350520"/>
            <a:ext cx="11284585" cy="398780"/>
          </a:xfrm>
          <a:prstGeom prst="rect">
            <a:avLst/>
          </a:prstGeom>
          <a:noFill/>
        </p:spPr>
        <p:txBody>
          <a:bodyPr wrap="square" rtlCol="0">
            <a:spAutoFit/>
          </a:bodyPr>
          <a:p>
            <a:r>
              <a:rPr lang="en-US" sz="2000" b="1"/>
              <a:t>Question :- </a:t>
            </a:r>
            <a:r>
              <a:rPr lang="en-US" altLang="en-US" b="1"/>
              <a:t>Detect potential high-risk customers based on their financial behavior.</a:t>
            </a:r>
            <a:endParaRPr lang="en-US" altLang="en-US" b="1"/>
          </a:p>
        </p:txBody>
      </p:sp>
      <p:sp>
        <p:nvSpPr>
          <p:cNvPr id="3" name="Text Box 2"/>
          <p:cNvSpPr txBox="1"/>
          <p:nvPr/>
        </p:nvSpPr>
        <p:spPr>
          <a:xfrm>
            <a:off x="536575" y="1053465"/>
            <a:ext cx="2076450" cy="398780"/>
          </a:xfrm>
          <a:prstGeom prst="rect">
            <a:avLst/>
          </a:prstGeom>
          <a:noFill/>
        </p:spPr>
        <p:txBody>
          <a:bodyPr wrap="square" rtlCol="0">
            <a:spAutoFit/>
          </a:bodyPr>
          <a:p>
            <a:r>
              <a:rPr lang="en-US" sz="2000" b="1"/>
              <a:t>Answer :</a:t>
            </a:r>
            <a:r>
              <a:rPr lang="en-US" b="1"/>
              <a:t>-</a:t>
            </a:r>
            <a:endParaRPr lang="en-US" b="1"/>
          </a:p>
        </p:txBody>
      </p:sp>
      <p:sp>
        <p:nvSpPr>
          <p:cNvPr id="4" name="Text Box 3"/>
          <p:cNvSpPr txBox="1"/>
          <p:nvPr/>
        </p:nvSpPr>
        <p:spPr>
          <a:xfrm>
            <a:off x="710565" y="4138930"/>
            <a:ext cx="2183130" cy="398780"/>
          </a:xfrm>
          <a:prstGeom prst="rect">
            <a:avLst/>
          </a:prstGeom>
          <a:noFill/>
        </p:spPr>
        <p:txBody>
          <a:bodyPr wrap="square" rtlCol="0">
            <a:spAutoFit/>
          </a:bodyPr>
          <a:p>
            <a:r>
              <a:rPr lang="en-US" sz="2000" b="1"/>
              <a:t>Result :</a:t>
            </a:r>
            <a:r>
              <a:rPr lang="en-US"/>
              <a:t>-</a:t>
            </a:r>
            <a:endParaRPr lang="en-US"/>
          </a:p>
        </p:txBody>
      </p:sp>
      <p:pic>
        <p:nvPicPr>
          <p:cNvPr id="7" name="Picture 6"/>
          <p:cNvPicPr/>
          <p:nvPr/>
        </p:nvPicPr>
        <p:blipFill>
          <a:blip r:embed="rId5"/>
          <a:stretch>
            <a:fillRect/>
          </a:stretch>
        </p:blipFill>
        <p:spPr>
          <a:xfrm>
            <a:off x="536575" y="1601470"/>
            <a:ext cx="11248390" cy="885825"/>
          </a:xfrm>
          <a:prstGeom prst="rect">
            <a:avLst/>
          </a:prstGeom>
        </p:spPr>
      </p:pic>
      <p:pic>
        <p:nvPicPr>
          <p:cNvPr id="8" name="Picture 7"/>
          <p:cNvPicPr/>
          <p:nvPr/>
        </p:nvPicPr>
        <p:blipFill>
          <a:blip r:embed="rId6"/>
          <a:stretch>
            <a:fillRect/>
          </a:stretch>
        </p:blipFill>
        <p:spPr>
          <a:xfrm>
            <a:off x="2529840" y="3140075"/>
            <a:ext cx="6877050" cy="3548380"/>
          </a:xfrm>
          <a:prstGeom prst="rect">
            <a:avLst/>
          </a:prstGeom>
        </p:spPr>
      </p:pic>
    </p:spTree>
    <p:custDataLst>
      <p:tags r:id="rId7"/>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3074035" y="147955"/>
            <a:ext cx="8907145" cy="798195"/>
          </a:xfrm>
          <a:prstGeom prst="rect">
            <a:avLst/>
          </a:prstGeom>
        </p:spPr>
        <p:txBody>
          <a:bodyPr wrap="square">
            <a:normAutofit/>
          </a:bodyPr>
          <a:lstStyle>
            <a:defPPr>
              <a:defRPr lang="zh-CN"/>
            </a:defPPr>
            <a:lvl1pPr>
              <a:lnSpc>
                <a:spcPct val="130000"/>
              </a:lnSpc>
              <a:defRPr sz="2400" b="1">
                <a:latin typeface="+mj-lt"/>
                <a:ea typeface="+mj-ea"/>
                <a:cs typeface="+mj-cs"/>
              </a:defRPr>
            </a:lvl1pPr>
          </a:lstStyle>
          <a:p>
            <a:pPr>
              <a:lnSpc>
                <a:spcPct val="120000"/>
              </a:lnSpc>
            </a:pPr>
            <a:r>
              <a:rPr lang="en-US" altLang="zh-CN" sz="3200" b="1" kern="0" cap="all" spc="300">
                <a:solidFill>
                  <a:schemeClr val="tx1"/>
                </a:solidFill>
                <a:uFillTx/>
                <a:latin typeface="Open Sans" panose="020B0606030504020204" charset="0"/>
                <a:ea typeface="Open Sans" panose="020B0606030504020204" charset="0"/>
                <a:cs typeface="+mn-ea"/>
                <a:sym typeface="Arial" panose="020B0604020202020204" pitchFamily="34" charset="0"/>
              </a:rPr>
              <a:t>POWER BI DASHBOARD</a:t>
            </a:r>
            <a:endParaRPr lang="zh-CN" altLang="en-US" sz="3200" b="1" kern="0" cap="all" spc="300">
              <a:solidFill>
                <a:schemeClr val="tx1"/>
              </a:solidFill>
              <a:uFillTx/>
              <a:latin typeface="Open Sans" panose="020B0606030504020204" charset="0"/>
              <a:ea typeface="Open Sans" panose="020B0606030504020204" charset="0"/>
              <a:cs typeface="+mn-ea"/>
              <a:sym typeface="Arial" panose="020B0604020202020204" pitchFamily="34" charset="0"/>
            </a:endParaRPr>
          </a:p>
          <a:p>
            <a:pPr>
              <a:lnSpc>
                <a:spcPct val="120000"/>
              </a:lnSpc>
            </a:pPr>
            <a:endParaRPr lang="zh-CN" altLang="en-US" sz="3200" b="1" kern="0" cap="all" spc="300" dirty="0">
              <a:solidFill>
                <a:schemeClr val="tx1"/>
              </a:solidFill>
              <a:uFillTx/>
              <a:latin typeface="Open Sans" panose="020B0606030504020204" charset="0"/>
              <a:ea typeface="Open Sans" panose="020B0606030504020204" charset="0"/>
              <a:cs typeface="+mn-ea"/>
              <a:sym typeface="Arial" panose="020B0604020202020204" pitchFamily="34" charset="0"/>
            </a:endParaRPr>
          </a:p>
        </p:txBody>
      </p:sp>
      <p:pic>
        <p:nvPicPr>
          <p:cNvPr id="2" name="Picture 1"/>
          <p:cNvPicPr/>
          <p:nvPr/>
        </p:nvPicPr>
        <p:blipFill>
          <a:blip r:embed="rId2"/>
          <a:stretch>
            <a:fillRect/>
          </a:stretch>
        </p:blipFill>
        <p:spPr>
          <a:xfrm>
            <a:off x="94615" y="946150"/>
            <a:ext cx="5675630" cy="5475605"/>
          </a:xfrm>
          <a:prstGeom prst="rect">
            <a:avLst/>
          </a:prstGeom>
        </p:spPr>
      </p:pic>
      <p:pic>
        <p:nvPicPr>
          <p:cNvPr id="3" name="Picture 2"/>
          <p:cNvPicPr/>
          <p:nvPr/>
        </p:nvPicPr>
        <p:blipFill>
          <a:blip r:embed="rId3"/>
          <a:stretch>
            <a:fillRect/>
          </a:stretch>
        </p:blipFill>
        <p:spPr>
          <a:xfrm>
            <a:off x="5843905" y="946150"/>
            <a:ext cx="6137275" cy="5475605"/>
          </a:xfrm>
          <a:prstGeom prst="rect">
            <a:avLst/>
          </a:prstGeom>
        </p:spPr>
      </p:pic>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4681855" y="147955"/>
            <a:ext cx="3679190" cy="798195"/>
          </a:xfrm>
          <a:prstGeom prst="rect">
            <a:avLst/>
          </a:prstGeom>
        </p:spPr>
        <p:txBody>
          <a:bodyPr wrap="square">
            <a:normAutofit/>
          </a:bodyPr>
          <a:lstStyle>
            <a:defPPr>
              <a:defRPr lang="zh-CN"/>
            </a:defPPr>
            <a:lvl1pPr>
              <a:lnSpc>
                <a:spcPct val="130000"/>
              </a:lnSpc>
              <a:defRPr sz="2400" b="1">
                <a:latin typeface="+mj-lt"/>
                <a:ea typeface="+mj-ea"/>
                <a:cs typeface="+mj-cs"/>
              </a:defRPr>
            </a:lvl1pPr>
          </a:lstStyle>
          <a:p>
            <a:pPr>
              <a:lnSpc>
                <a:spcPct val="120000"/>
              </a:lnSpc>
            </a:pPr>
            <a:r>
              <a:rPr lang="en-US" sz="3200" b="1" kern="0" cap="all" spc="300">
                <a:solidFill>
                  <a:schemeClr val="tx1"/>
                </a:solidFill>
                <a:uFillTx/>
                <a:latin typeface="Open Sans" panose="020B0606030504020204" charset="0"/>
                <a:ea typeface="Open Sans" panose="020B0606030504020204" charset="0"/>
                <a:cs typeface="+mn-ea"/>
                <a:sym typeface="Arial" panose="020B0604020202020204" pitchFamily="34" charset="0"/>
              </a:rPr>
              <a:t>CONTINUE..</a:t>
            </a:r>
            <a:endParaRPr lang="en-US" sz="3200" b="1" kern="0" cap="all" spc="300" dirty="0">
              <a:solidFill>
                <a:schemeClr val="tx1"/>
              </a:solidFill>
              <a:uFillTx/>
              <a:latin typeface="Open Sans" panose="020B0606030504020204" charset="0"/>
              <a:ea typeface="Open Sans" panose="020B0606030504020204" charset="0"/>
              <a:cs typeface="+mn-ea"/>
              <a:sym typeface="Arial" panose="020B0604020202020204" pitchFamily="34" charset="0"/>
            </a:endParaRPr>
          </a:p>
        </p:txBody>
      </p:sp>
      <p:pic>
        <p:nvPicPr>
          <p:cNvPr id="4" name="Picture 3"/>
          <p:cNvPicPr/>
          <p:nvPr/>
        </p:nvPicPr>
        <p:blipFill>
          <a:blip r:embed="rId2"/>
          <a:stretch>
            <a:fillRect/>
          </a:stretch>
        </p:blipFill>
        <p:spPr>
          <a:xfrm>
            <a:off x="85725" y="946150"/>
            <a:ext cx="6010275" cy="5816600"/>
          </a:xfrm>
          <a:prstGeom prst="rect">
            <a:avLst/>
          </a:prstGeom>
        </p:spPr>
      </p:pic>
      <p:pic>
        <p:nvPicPr>
          <p:cNvPr id="5" name="Picture 4"/>
          <p:cNvPicPr/>
          <p:nvPr/>
        </p:nvPicPr>
        <p:blipFill>
          <a:blip r:embed="rId3"/>
          <a:stretch>
            <a:fillRect/>
          </a:stretch>
        </p:blipFill>
        <p:spPr>
          <a:xfrm>
            <a:off x="6174740" y="945515"/>
            <a:ext cx="5941695" cy="5817235"/>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4681855" y="147955"/>
            <a:ext cx="3679190" cy="798195"/>
          </a:xfrm>
          <a:prstGeom prst="rect">
            <a:avLst/>
          </a:prstGeom>
        </p:spPr>
        <p:txBody>
          <a:bodyPr wrap="square">
            <a:normAutofit/>
          </a:bodyPr>
          <a:lstStyle>
            <a:defPPr>
              <a:defRPr lang="zh-CN"/>
            </a:defPPr>
            <a:lvl1pPr>
              <a:lnSpc>
                <a:spcPct val="130000"/>
              </a:lnSpc>
              <a:defRPr sz="2400" b="1">
                <a:latin typeface="+mj-lt"/>
                <a:ea typeface="+mj-ea"/>
                <a:cs typeface="+mj-cs"/>
              </a:defRPr>
            </a:lvl1pPr>
          </a:lstStyle>
          <a:p>
            <a:pPr>
              <a:lnSpc>
                <a:spcPct val="120000"/>
              </a:lnSpc>
            </a:pPr>
            <a:r>
              <a:rPr lang="en-US" sz="3200" b="1" kern="0" cap="all" spc="300">
                <a:solidFill>
                  <a:schemeClr val="tx1"/>
                </a:solidFill>
                <a:uFillTx/>
                <a:latin typeface="Open Sans" panose="020B0606030504020204" charset="0"/>
                <a:ea typeface="Open Sans" panose="020B0606030504020204" charset="0"/>
                <a:cs typeface="+mn-ea"/>
                <a:sym typeface="Arial" panose="020B0604020202020204" pitchFamily="34" charset="0"/>
              </a:rPr>
              <a:t>CONTINUE..</a:t>
            </a:r>
            <a:endParaRPr lang="en-US" sz="3200" b="1" kern="0" cap="all" spc="300" dirty="0">
              <a:solidFill>
                <a:schemeClr val="tx1"/>
              </a:solidFill>
              <a:uFillTx/>
              <a:latin typeface="Open Sans" panose="020B0606030504020204" charset="0"/>
              <a:ea typeface="Open Sans" panose="020B0606030504020204" charset="0"/>
              <a:cs typeface="+mn-ea"/>
              <a:sym typeface="Arial" panose="020B0604020202020204" pitchFamily="34" charset="0"/>
            </a:endParaRPr>
          </a:p>
        </p:txBody>
      </p:sp>
      <p:pic>
        <p:nvPicPr>
          <p:cNvPr id="2" name="Picture 1"/>
          <p:cNvPicPr/>
          <p:nvPr/>
        </p:nvPicPr>
        <p:blipFill>
          <a:blip r:embed="rId2"/>
          <a:stretch>
            <a:fillRect/>
          </a:stretch>
        </p:blipFill>
        <p:spPr>
          <a:xfrm>
            <a:off x="890905" y="946150"/>
            <a:ext cx="10410825" cy="5715000"/>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42"/>
          <p:cNvPicPr>
            <a:picLocks noChangeAspect="1"/>
          </p:cNvPicPr>
          <p:nvPr>
            <p:custDataLst>
              <p:tags r:id="rId1"/>
            </p:custDataLst>
          </p:nvPr>
        </p:nvPicPr>
        <p:blipFill>
          <a:blip r:embed="rId2"/>
          <a:stretch>
            <a:fillRect/>
          </a:stretch>
        </p:blipFill>
        <p:spPr>
          <a:xfrm>
            <a:off x="0" y="1130300"/>
            <a:ext cx="12192000" cy="2586355"/>
          </a:xfrm>
          <a:prstGeom prst="rect">
            <a:avLst/>
          </a:prstGeom>
        </p:spPr>
      </p:pic>
      <p:sp>
        <p:nvSpPr>
          <p:cNvPr id="34" name="矩形 33"/>
          <p:cNvSpPr/>
          <p:nvPr>
            <p:custDataLst>
              <p:tags r:id="rId3"/>
            </p:custDataLst>
          </p:nvPr>
        </p:nvSpPr>
        <p:spPr>
          <a:xfrm>
            <a:off x="669925" y="1130300"/>
            <a:ext cx="10850564" cy="258635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cs typeface="Open Sans" panose="020B0606030504020204" charset="0"/>
            </a:endParaRPr>
          </a:p>
        </p:txBody>
      </p:sp>
      <p:sp>
        <p:nvSpPr>
          <p:cNvPr id="35" name="文本框 34"/>
          <p:cNvSpPr txBox="1"/>
          <p:nvPr>
            <p:custDataLst>
              <p:tags r:id="rId4"/>
            </p:custDataLst>
          </p:nvPr>
        </p:nvSpPr>
        <p:spPr>
          <a:xfrm>
            <a:off x="669925" y="1433325"/>
            <a:ext cx="10858500" cy="581926"/>
          </a:xfrm>
          <a:prstGeom prst="rect">
            <a:avLst/>
          </a:prstGeom>
          <a:noFill/>
          <a:ln>
            <a:noFill/>
          </a:ln>
        </p:spPr>
        <p:txBody>
          <a:bodyPr wrap="square" lIns="91440" tIns="45720" rIns="91440" bIns="0" anchor="ctr" anchorCtr="0">
            <a:noAutofit/>
          </a:bodyPr>
          <a:lstStyle/>
          <a:p>
            <a:pPr algn="ctr">
              <a:lnSpc>
                <a:spcPct val="120000"/>
              </a:lnSpc>
              <a:buSzPct val="25000"/>
            </a:pPr>
            <a:r>
              <a:rPr lang="en-US" sz="4400" b="1" cap="all" spc="300" dirty="0">
                <a:solidFill>
                  <a:schemeClr val="tx1"/>
                </a:solidFill>
                <a:uFillTx/>
                <a:latin typeface="Open Sans" panose="020B0606030504020204" charset="0"/>
                <a:ea typeface="Open Sans" panose="020B0606030504020204" charset="0"/>
                <a:cs typeface="Open Sans" panose="020B0606030504020204" charset="0"/>
              </a:rPr>
              <a:t>CHALLENGES</a:t>
            </a:r>
            <a:endParaRPr lang="en-US" sz="4400" b="1" cap="all" spc="300" dirty="0">
              <a:solidFill>
                <a:schemeClr val="tx1"/>
              </a:solidFill>
              <a:uFillTx/>
              <a:latin typeface="Open Sans" panose="020B0606030504020204" charset="0"/>
              <a:ea typeface="Open Sans" panose="020B0606030504020204" charset="0"/>
              <a:cs typeface="Open Sans" panose="020B0606030504020204" charset="0"/>
            </a:endParaRPr>
          </a:p>
        </p:txBody>
      </p:sp>
      <p:sp>
        <p:nvSpPr>
          <p:cNvPr id="9" name="菱形 8"/>
          <p:cNvSpPr/>
          <p:nvPr>
            <p:custDataLst>
              <p:tags r:id="rId5"/>
            </p:custDataLst>
          </p:nvPr>
        </p:nvSpPr>
        <p:spPr>
          <a:xfrm>
            <a:off x="1680058" y="3242390"/>
            <a:ext cx="916288" cy="916288"/>
          </a:xfrm>
          <a:prstGeom prst="diamond">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2000" b="1" dirty="0">
                <a:cs typeface="Open Sans" panose="020B0606030504020204" charset="0"/>
              </a:rPr>
              <a:t>1</a:t>
            </a:r>
            <a:endParaRPr lang="en-US" altLang="zh-CN" sz="2000" b="1" dirty="0">
              <a:cs typeface="Open Sans" panose="020B0606030504020204" charset="0"/>
            </a:endParaRPr>
          </a:p>
        </p:txBody>
      </p:sp>
      <p:sp>
        <p:nvSpPr>
          <p:cNvPr id="11" name="矩形 10"/>
          <p:cNvSpPr/>
          <p:nvPr>
            <p:custDataLst>
              <p:tags r:id="rId6"/>
            </p:custDataLst>
          </p:nvPr>
        </p:nvSpPr>
        <p:spPr bwMode="auto">
          <a:xfrm>
            <a:off x="1108710" y="4553585"/>
            <a:ext cx="2558415" cy="1516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a:lnSpc>
                <a:spcPct val="120000"/>
              </a:lnSpc>
            </a:pPr>
            <a:r>
              <a:rPr lang="en-US" altLang="en-US" b="1" spc="150" dirty="0">
                <a:latin typeface="Open Sans" panose="020B0606030504020204" charset="0"/>
                <a:ea typeface="Open Sans" panose="020B0606030504020204" charset="0"/>
                <a:cs typeface="Open Sans" panose="020B0606030504020204" charset="0"/>
              </a:rPr>
              <a:t>Data Cleaning Complexity</a:t>
            </a:r>
            <a:endParaRPr lang="en-US" altLang="en-US" b="1" spc="150" dirty="0">
              <a:latin typeface="Open Sans" panose="020B0606030504020204" charset="0"/>
              <a:ea typeface="Open Sans" panose="020B0606030504020204" charset="0"/>
              <a:cs typeface="Open Sans" panose="020B0606030504020204" charset="0"/>
            </a:endParaRPr>
          </a:p>
          <a:p>
            <a:pPr algn="l">
              <a:lnSpc>
                <a:spcPct val="120000"/>
              </a:lnSpc>
            </a:pPr>
            <a:r>
              <a:rPr lang="en-US" altLang="en-US" spc="150" dirty="0">
                <a:latin typeface="Open Sans" panose="020B0606030504020204" charset="0"/>
                <a:ea typeface="Open Sans" panose="020B0606030504020204" charset="0"/>
                <a:cs typeface="Open Sans" panose="020B0606030504020204" charset="0"/>
              </a:rPr>
              <a:t>(Handling missing or inconsistent data)</a:t>
            </a:r>
            <a:endParaRPr lang="en-US" altLang="en-US" spc="150" dirty="0">
              <a:latin typeface="Open Sans" panose="020B0606030504020204" charset="0"/>
              <a:ea typeface="Open Sans" panose="020B0606030504020204" charset="0"/>
              <a:cs typeface="Open Sans" panose="020B0606030504020204" charset="0"/>
            </a:endParaRPr>
          </a:p>
          <a:p>
            <a:pPr algn="ctr">
              <a:lnSpc>
                <a:spcPct val="120000"/>
              </a:lnSpc>
            </a:pPr>
            <a:r>
              <a:rPr lang="en-US" altLang="zh-CN" sz="1400" spc="150" dirty="0">
                <a:latin typeface="Open Sans" panose="020B0606030504020204" charset="0"/>
                <a:ea typeface="Open Sans" panose="020B0606030504020204" charset="0"/>
                <a:cs typeface="Open Sans" panose="020B0606030504020204" charset="0"/>
              </a:rPr>
              <a:t> </a:t>
            </a:r>
            <a:endParaRPr lang="en-US" altLang="zh-CN" sz="1400" spc="150" dirty="0">
              <a:latin typeface="Open Sans" panose="020B0606030504020204" charset="0"/>
              <a:ea typeface="Open Sans" panose="020B0606030504020204" charset="0"/>
              <a:cs typeface="Open Sans" panose="020B0606030504020204" charset="0"/>
            </a:endParaRPr>
          </a:p>
        </p:txBody>
      </p:sp>
      <p:sp>
        <p:nvSpPr>
          <p:cNvPr id="14" name="菱形 13"/>
          <p:cNvSpPr/>
          <p:nvPr>
            <p:custDataLst>
              <p:tags r:id="rId7"/>
            </p:custDataLst>
          </p:nvPr>
        </p:nvSpPr>
        <p:spPr>
          <a:xfrm>
            <a:off x="4318591" y="3242390"/>
            <a:ext cx="916288" cy="916288"/>
          </a:xfrm>
          <a:prstGeom prst="diamond">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2000" b="1" dirty="0">
                <a:cs typeface="Open Sans" panose="020B0606030504020204" charset="0"/>
              </a:rPr>
              <a:t>2</a:t>
            </a:r>
            <a:endParaRPr lang="en-US" altLang="zh-CN" sz="2000" b="1" dirty="0">
              <a:cs typeface="Open Sans" panose="020B0606030504020204" charset="0"/>
            </a:endParaRPr>
          </a:p>
        </p:txBody>
      </p:sp>
      <p:sp>
        <p:nvSpPr>
          <p:cNvPr id="25" name="菱形 24"/>
          <p:cNvSpPr/>
          <p:nvPr>
            <p:custDataLst>
              <p:tags r:id="rId8"/>
            </p:custDataLst>
          </p:nvPr>
        </p:nvSpPr>
        <p:spPr>
          <a:xfrm>
            <a:off x="9595656" y="3242390"/>
            <a:ext cx="916288" cy="916288"/>
          </a:xfrm>
          <a:prstGeom prst="diamond">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2000" b="1" dirty="0">
                <a:cs typeface="Open Sans" panose="020B0606030504020204" charset="0"/>
              </a:rPr>
              <a:t>4</a:t>
            </a:r>
            <a:endParaRPr lang="en-US" altLang="zh-CN" sz="2000" b="1" dirty="0">
              <a:cs typeface="Open Sans" panose="020B0606030504020204" charset="0"/>
            </a:endParaRPr>
          </a:p>
        </p:txBody>
      </p:sp>
      <p:cxnSp>
        <p:nvCxnSpPr>
          <p:cNvPr id="38" name="直接连接符 37"/>
          <p:cNvCxnSpPr/>
          <p:nvPr>
            <p:custDataLst>
              <p:tags r:id="rId9"/>
            </p:custDataLst>
          </p:nvPr>
        </p:nvCxnSpPr>
        <p:spPr>
          <a:xfrm>
            <a:off x="3457468" y="4617934"/>
            <a:ext cx="0" cy="1516166"/>
          </a:xfrm>
          <a:prstGeom prst="line">
            <a:avLst/>
          </a:prstGeom>
          <a:ln w="3175" cap="rnd">
            <a:solidFill>
              <a:schemeClr val="tx1">
                <a:lumMod val="75000"/>
                <a:lumOff val="2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10"/>
            </p:custDataLst>
          </p:nvPr>
        </p:nvCxnSpPr>
        <p:spPr>
          <a:xfrm>
            <a:off x="6096000" y="4617934"/>
            <a:ext cx="0" cy="1516166"/>
          </a:xfrm>
          <a:prstGeom prst="line">
            <a:avLst/>
          </a:prstGeom>
          <a:ln w="3175" cap="rnd">
            <a:solidFill>
              <a:schemeClr val="tx1">
                <a:lumMod val="75000"/>
                <a:lumOff val="2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菱形 18"/>
          <p:cNvSpPr/>
          <p:nvPr>
            <p:custDataLst>
              <p:tags r:id="rId11"/>
            </p:custDataLst>
          </p:nvPr>
        </p:nvSpPr>
        <p:spPr>
          <a:xfrm>
            <a:off x="6957123" y="3242390"/>
            <a:ext cx="916288" cy="916288"/>
          </a:xfrm>
          <a:prstGeom prst="diamond">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2000" b="1" dirty="0">
                <a:cs typeface="Open Sans" panose="020B0606030504020204" charset="0"/>
              </a:rPr>
              <a:t>3</a:t>
            </a:r>
            <a:endParaRPr lang="en-US" altLang="zh-CN" sz="2000" b="1" dirty="0">
              <a:cs typeface="Open Sans" panose="020B0606030504020204" charset="0"/>
            </a:endParaRPr>
          </a:p>
        </p:txBody>
      </p:sp>
      <p:cxnSp>
        <p:nvCxnSpPr>
          <p:cNvPr id="40" name="直接连接符 39"/>
          <p:cNvCxnSpPr/>
          <p:nvPr>
            <p:custDataLst>
              <p:tags r:id="rId12"/>
            </p:custDataLst>
          </p:nvPr>
        </p:nvCxnSpPr>
        <p:spPr>
          <a:xfrm>
            <a:off x="8734532" y="4617934"/>
            <a:ext cx="0" cy="1516166"/>
          </a:xfrm>
          <a:prstGeom prst="line">
            <a:avLst/>
          </a:prstGeom>
          <a:ln w="3175" cap="rnd">
            <a:solidFill>
              <a:schemeClr val="tx1">
                <a:lumMod val="75000"/>
                <a:lumOff val="2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13"/>
            </p:custDataLst>
          </p:nvPr>
        </p:nvSpPr>
        <p:spPr bwMode="auto">
          <a:xfrm>
            <a:off x="3667125" y="4553585"/>
            <a:ext cx="2446020" cy="1128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a:lnSpc>
                <a:spcPct val="120000"/>
              </a:lnSpc>
            </a:pPr>
            <a:r>
              <a:rPr lang="en-US" altLang="en-US" b="1" spc="150" dirty="0">
                <a:latin typeface="Open Sans" panose="020B0606030504020204" charset="0"/>
                <a:ea typeface="Open Sans" panose="020B0606030504020204" charset="0"/>
                <a:cs typeface="Open Sans" panose="020B0606030504020204" charset="0"/>
                <a:sym typeface="+mn-ea"/>
              </a:rPr>
              <a:t>Feature Selection Issues</a:t>
            </a:r>
            <a:endParaRPr lang="en-US" altLang="en-US" b="1" spc="150" dirty="0">
              <a:latin typeface="Open Sans" panose="020B0606030504020204" charset="0"/>
              <a:ea typeface="Open Sans" panose="020B0606030504020204" charset="0"/>
              <a:cs typeface="Open Sans" panose="020B0606030504020204" charset="0"/>
              <a:sym typeface="+mn-ea"/>
            </a:endParaRPr>
          </a:p>
          <a:p>
            <a:pPr algn="l">
              <a:lnSpc>
                <a:spcPct val="120000"/>
              </a:lnSpc>
            </a:pPr>
            <a:r>
              <a:rPr lang="en-US" altLang="en-US" spc="150" dirty="0">
                <a:latin typeface="Open Sans" panose="020B0606030504020204" charset="0"/>
                <a:ea typeface="Open Sans" panose="020B0606030504020204" charset="0"/>
                <a:cs typeface="Open Sans" panose="020B0606030504020204" charset="0"/>
                <a:sym typeface="+mn-ea"/>
              </a:rPr>
              <a:t>(Identifying relevant financial attributes)</a:t>
            </a:r>
            <a:endParaRPr lang="en-US" altLang="en-US" spc="150" dirty="0">
              <a:latin typeface="Open Sans" panose="020B0606030504020204" charset="0"/>
              <a:ea typeface="Open Sans" panose="020B0606030504020204" charset="0"/>
              <a:cs typeface="Open Sans" panose="020B0606030504020204" charset="0"/>
              <a:sym typeface="+mn-ea"/>
            </a:endParaRPr>
          </a:p>
          <a:p>
            <a:pPr algn="ctr">
              <a:lnSpc>
                <a:spcPct val="120000"/>
              </a:lnSpc>
            </a:pPr>
            <a:r>
              <a:rPr lang="en-US" altLang="zh-CN" sz="1400" spc="150" dirty="0">
                <a:latin typeface="Open Sans" panose="020B0606030504020204" charset="0"/>
                <a:ea typeface="Open Sans" panose="020B0606030504020204" charset="0"/>
                <a:cs typeface="Open Sans" panose="020B0606030504020204" charset="0"/>
                <a:sym typeface="+mn-ea"/>
              </a:rPr>
              <a:t> </a:t>
            </a:r>
            <a:endParaRPr lang="en-US" altLang="zh-CN" sz="1400" spc="150" dirty="0">
              <a:latin typeface="Open Sans" panose="020B0606030504020204" charset="0"/>
              <a:ea typeface="Open Sans" panose="020B0606030504020204" charset="0"/>
              <a:cs typeface="Open Sans" panose="020B0606030504020204" charset="0"/>
              <a:sym typeface="+mn-ea"/>
            </a:endParaRPr>
          </a:p>
        </p:txBody>
      </p:sp>
      <p:sp>
        <p:nvSpPr>
          <p:cNvPr id="3" name="矩形 2"/>
          <p:cNvSpPr/>
          <p:nvPr>
            <p:custDataLst>
              <p:tags r:id="rId14"/>
            </p:custDataLst>
          </p:nvPr>
        </p:nvSpPr>
        <p:spPr bwMode="auto">
          <a:xfrm>
            <a:off x="6322695" y="4553585"/>
            <a:ext cx="2385060" cy="1128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a:lnSpc>
                <a:spcPct val="120000"/>
              </a:lnSpc>
            </a:pPr>
            <a:r>
              <a:rPr lang="en-US" altLang="en-US" b="1" spc="150" dirty="0">
                <a:latin typeface="Open Sans" panose="020B0606030504020204" charset="0"/>
                <a:ea typeface="Open Sans" panose="020B0606030504020204" charset="0"/>
                <a:cs typeface="Open Sans" panose="020B0606030504020204" charset="0"/>
                <a:sym typeface="+mn-ea"/>
              </a:rPr>
              <a:t>SQL Query Optimization</a:t>
            </a:r>
            <a:endParaRPr lang="en-US" altLang="en-US" b="1" spc="150" dirty="0">
              <a:latin typeface="Open Sans" panose="020B0606030504020204" charset="0"/>
              <a:ea typeface="Open Sans" panose="020B0606030504020204" charset="0"/>
              <a:cs typeface="Open Sans" panose="020B0606030504020204" charset="0"/>
              <a:sym typeface="+mn-ea"/>
            </a:endParaRPr>
          </a:p>
          <a:p>
            <a:pPr algn="l">
              <a:lnSpc>
                <a:spcPct val="120000"/>
              </a:lnSpc>
            </a:pPr>
            <a:r>
              <a:rPr lang="en-US" altLang="en-US" spc="150" dirty="0">
                <a:latin typeface="Open Sans" panose="020B0606030504020204" charset="0"/>
                <a:ea typeface="Open Sans" panose="020B0606030504020204" charset="0"/>
                <a:cs typeface="Open Sans" panose="020B0606030504020204" charset="0"/>
                <a:sym typeface="+mn-ea"/>
              </a:rPr>
              <a:t>(Efficient data retrieval and aggregation)</a:t>
            </a:r>
            <a:endParaRPr lang="en-US" altLang="en-US" spc="150" dirty="0">
              <a:latin typeface="Open Sans" panose="020B0606030504020204" charset="0"/>
              <a:ea typeface="Open Sans" panose="020B0606030504020204" charset="0"/>
              <a:cs typeface="Open Sans" panose="020B0606030504020204" charset="0"/>
              <a:sym typeface="+mn-ea"/>
            </a:endParaRPr>
          </a:p>
          <a:p>
            <a:pPr algn="just">
              <a:lnSpc>
                <a:spcPct val="120000"/>
              </a:lnSpc>
            </a:pPr>
            <a:r>
              <a:rPr lang="en-US" altLang="zh-CN" sz="1600" spc="150" dirty="0">
                <a:latin typeface="Open Sans" panose="020B0606030504020204" charset="0"/>
                <a:ea typeface="Open Sans" panose="020B0606030504020204" charset="0"/>
                <a:cs typeface="Open Sans" panose="020B0606030504020204" charset="0"/>
                <a:sym typeface="+mn-ea"/>
              </a:rPr>
              <a:t> </a:t>
            </a:r>
            <a:endParaRPr lang="en-US" altLang="zh-CN" sz="1600" spc="150" dirty="0">
              <a:latin typeface="Open Sans" panose="020B0606030504020204" charset="0"/>
              <a:ea typeface="Open Sans" panose="020B0606030504020204" charset="0"/>
              <a:cs typeface="Open Sans" panose="020B0606030504020204" charset="0"/>
            </a:endParaRPr>
          </a:p>
          <a:p>
            <a:pPr algn="just">
              <a:lnSpc>
                <a:spcPct val="120000"/>
              </a:lnSpc>
            </a:pPr>
            <a:endParaRPr lang="en-US" altLang="zh-CN" sz="1600" spc="150" dirty="0">
              <a:latin typeface="Open Sans" panose="020B0606030504020204" charset="0"/>
              <a:ea typeface="Open Sans" panose="020B0606030504020204" charset="0"/>
              <a:cs typeface="Open Sans" panose="020B0606030504020204" charset="0"/>
            </a:endParaRPr>
          </a:p>
        </p:txBody>
      </p:sp>
      <p:sp>
        <p:nvSpPr>
          <p:cNvPr id="4" name="矩形 3"/>
          <p:cNvSpPr/>
          <p:nvPr>
            <p:custDataLst>
              <p:tags r:id="rId15"/>
            </p:custDataLst>
          </p:nvPr>
        </p:nvSpPr>
        <p:spPr bwMode="auto">
          <a:xfrm>
            <a:off x="8870950" y="4553585"/>
            <a:ext cx="2247265" cy="1128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l">
              <a:lnSpc>
                <a:spcPct val="120000"/>
              </a:lnSpc>
            </a:pPr>
            <a:r>
              <a:rPr lang="en-US" altLang="en-US" b="1" spc="150" dirty="0">
                <a:latin typeface="Open Sans" panose="020B0606030504020204" charset="0"/>
                <a:ea typeface="Open Sans" panose="020B0606030504020204" charset="0"/>
                <a:cs typeface="Open Sans" panose="020B0606030504020204" charset="0"/>
                <a:sym typeface="+mn-ea"/>
              </a:rPr>
              <a:t>Visualization Refinements</a:t>
            </a:r>
            <a:endParaRPr lang="en-US" altLang="en-US" b="1" spc="150" dirty="0">
              <a:latin typeface="Open Sans" panose="020B0606030504020204" charset="0"/>
              <a:ea typeface="Open Sans" panose="020B0606030504020204" charset="0"/>
              <a:cs typeface="Open Sans" panose="020B0606030504020204" charset="0"/>
              <a:sym typeface="+mn-ea"/>
            </a:endParaRPr>
          </a:p>
          <a:p>
            <a:pPr algn="l">
              <a:lnSpc>
                <a:spcPct val="120000"/>
              </a:lnSpc>
            </a:pPr>
            <a:r>
              <a:rPr lang="en-US" altLang="en-US" spc="150" dirty="0">
                <a:latin typeface="Open Sans" panose="020B0606030504020204" charset="0"/>
                <a:ea typeface="Open Sans" panose="020B0606030504020204" charset="0"/>
                <a:cs typeface="Open Sans" panose="020B0606030504020204" charset="0"/>
                <a:sym typeface="+mn-ea"/>
              </a:rPr>
              <a:t>(Efficient data retrieval and aggregation)</a:t>
            </a:r>
            <a:endParaRPr lang="en-US" altLang="en-US" spc="150" dirty="0">
              <a:latin typeface="Open Sans" panose="020B0606030504020204" charset="0"/>
              <a:ea typeface="Open Sans" panose="020B0606030504020204" charset="0"/>
              <a:cs typeface="Open Sans" panose="020B0606030504020204" charset="0"/>
              <a:sym typeface="+mn-ea"/>
            </a:endParaRPr>
          </a:p>
          <a:p>
            <a:pPr algn="ctr">
              <a:lnSpc>
                <a:spcPct val="120000"/>
              </a:lnSpc>
            </a:pPr>
            <a:r>
              <a:rPr lang="en-US" altLang="zh-CN" sz="1400" spc="150" dirty="0">
                <a:latin typeface="Open Sans" panose="020B0606030504020204" charset="0"/>
                <a:ea typeface="Open Sans" panose="020B0606030504020204" charset="0"/>
                <a:cs typeface="Open Sans" panose="020B0606030504020204" charset="0"/>
                <a:sym typeface="+mn-ea"/>
              </a:rPr>
              <a:t> </a:t>
            </a:r>
            <a:endParaRPr lang="en-US" altLang="zh-CN" sz="1400" spc="150" dirty="0">
              <a:latin typeface="Open Sans" panose="020B0606030504020204" charset="0"/>
              <a:ea typeface="Open Sans" panose="020B0606030504020204" charset="0"/>
              <a:cs typeface="Open Sans" panose="020B0606030504020204" charset="0"/>
            </a:endParaRPr>
          </a:p>
          <a:p>
            <a:pPr algn="ctr">
              <a:lnSpc>
                <a:spcPct val="120000"/>
              </a:lnSpc>
            </a:pPr>
            <a:endParaRPr lang="en-US" altLang="zh-CN" sz="1400" spc="150" dirty="0">
              <a:latin typeface="Open Sans" panose="020B0606030504020204" charset="0"/>
              <a:ea typeface="Open Sans" panose="020B0606030504020204" charset="0"/>
              <a:cs typeface="Open Sans" panose="020B0606030504020204" charset="0"/>
            </a:endParaRPr>
          </a:p>
        </p:txBody>
      </p:sp>
    </p:spTree>
    <p:custDataLst>
      <p:tags r:id="rId1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900128" y="211555"/>
            <a:ext cx="3834145" cy="798451"/>
          </a:xfrm>
          <a:prstGeom prst="rect">
            <a:avLst/>
          </a:prstGeom>
        </p:spPr>
        <p:txBody>
          <a:bodyPr wrap="square">
            <a:normAutofit/>
          </a:bodyPr>
          <a:lstStyle>
            <a:defPPr>
              <a:defRPr lang="zh-CN"/>
            </a:defPPr>
            <a:lvl1pPr>
              <a:lnSpc>
                <a:spcPct val="130000"/>
              </a:lnSpc>
              <a:defRPr sz="2400" b="1">
                <a:latin typeface="+mj-lt"/>
                <a:ea typeface="+mj-ea"/>
                <a:cs typeface="+mj-cs"/>
              </a:defRPr>
            </a:lvl1pPr>
          </a:lstStyle>
          <a:p>
            <a:pPr>
              <a:lnSpc>
                <a:spcPct val="120000"/>
              </a:lnSpc>
            </a:pPr>
            <a:r>
              <a:rPr lang="en-US" altLang="zh-CN" sz="3200" kern="0" cap="all" spc="300">
                <a:uFillTx/>
                <a:latin typeface="Open Sans" panose="020B0606030504020204" charset="0"/>
                <a:ea typeface="Open Sans" panose="020B0606030504020204" charset="0"/>
                <a:cs typeface="+mn-ea"/>
                <a:sym typeface="Arial" panose="020B0604020202020204" pitchFamily="34" charset="0"/>
              </a:rPr>
              <a:t>INSIGHTS</a:t>
            </a:r>
            <a:endParaRPr lang="en-US" altLang="zh-CN" sz="3200" kern="0" cap="all" spc="300" dirty="0">
              <a:solidFill>
                <a:schemeClr val="tx1">
                  <a:lumMod val="85000"/>
                  <a:lumOff val="15000"/>
                </a:schemeClr>
              </a:solidFill>
              <a:uFillTx/>
              <a:latin typeface="Open Sans" panose="020B0606030504020204" charset="0"/>
              <a:ea typeface="Open Sans" panose="020B0606030504020204" charset="0"/>
              <a:cs typeface="+mn-ea"/>
              <a:sym typeface="Arial" panose="020B0604020202020204" pitchFamily="34" charset="0"/>
            </a:endParaRPr>
          </a:p>
        </p:txBody>
      </p:sp>
      <p:sp>
        <p:nvSpPr>
          <p:cNvPr id="2" name="文本框 1"/>
          <p:cNvSpPr txBox="1"/>
          <p:nvPr>
            <p:custDataLst>
              <p:tags r:id="rId2"/>
            </p:custDataLst>
          </p:nvPr>
        </p:nvSpPr>
        <p:spPr>
          <a:xfrm>
            <a:off x="900430" y="1010920"/>
            <a:ext cx="6817360" cy="5163820"/>
          </a:xfrm>
          <a:prstGeom prst="rect">
            <a:avLst/>
          </a:prstGeom>
        </p:spPr>
        <p:txBody>
          <a:bodyPr vert="horz" lIns="91440" tIns="45720" rIns="91440" bIns="45720" rtlCol="0">
            <a:noAutofit/>
          </a:bodyPr>
          <a:lstStyle>
            <a:lvl1pPr indent="0">
              <a:lnSpc>
                <a:spcPct val="180000"/>
              </a:lnSpc>
              <a:spcBef>
                <a:spcPts val="0"/>
              </a:spcBef>
              <a:buFont typeface="Arial" panose="020B0604020202020204" pitchFamily="34" charset="0"/>
              <a:buNone/>
              <a:defRPr>
                <a:solidFill>
                  <a:schemeClr val="tx1">
                    <a:lumMod val="85000"/>
                    <a:lumOff val="15000"/>
                  </a:schemeClr>
                </a:solidFill>
                <a:latin typeface="Arial" panose="020B0604020202020204" pitchFamily="34" charset="0"/>
                <a:ea typeface="Microsoft YaHei" panose="020B0503020204020204" charset="-122"/>
              </a:defRPr>
            </a:lvl1pPr>
            <a:lvl2pPr marL="685800" indent="-228600">
              <a:lnSpc>
                <a:spcPct val="120000"/>
              </a:lnSpc>
              <a:spcBef>
                <a:spcPts val="500"/>
              </a:spcBef>
              <a:buFont typeface="Arial" panose="020B0604020202020204" pitchFamily="34" charset="0"/>
              <a:buChar char="•"/>
              <a:defRPr sz="2000"/>
            </a:lvl2pPr>
            <a:lvl3pPr marL="1143000" indent="-228600">
              <a:lnSpc>
                <a:spcPct val="120000"/>
              </a:lnSpc>
              <a:spcBef>
                <a:spcPts val="500"/>
              </a:spcBef>
              <a:buFont typeface="Arial" panose="020B0604020202020204" pitchFamily="34" charset="0"/>
              <a:buChar char="•"/>
            </a:lvl3pPr>
            <a:lvl4pPr marL="1600200" indent="-228600">
              <a:lnSpc>
                <a:spcPct val="120000"/>
              </a:lnSpc>
              <a:spcBef>
                <a:spcPts val="500"/>
              </a:spcBef>
              <a:buFont typeface="Arial" panose="020B0604020202020204" pitchFamily="34" charset="0"/>
              <a:buChar char="•"/>
            </a:lvl4pPr>
            <a:lvl5pPr marL="2057400" indent="-228600">
              <a:lnSpc>
                <a:spcPct val="12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n-US" altLang="en-US" sz="1600" b="1" u="sng">
                <a:latin typeface="Open Sans" panose="020B0606030504020204" charset="0"/>
                <a:ea typeface="Open Sans" panose="020B0606030504020204" charset="0"/>
                <a:cs typeface="Open Sans" panose="020B0606030504020204" charset="0"/>
              </a:rPr>
              <a:t>Deposits and Savings Behavior :-</a:t>
            </a:r>
            <a:endParaRPr lang="en-US" altLang="en-US" sz="1600" b="1" u="sng">
              <a:latin typeface="Open Sans" panose="020B0606030504020204" charset="0"/>
              <a:ea typeface="Open Sans" panose="020B0606030504020204" charset="0"/>
              <a:cs typeface="Open Sans" panose="020B0606030504020204" charset="0"/>
            </a:endParaRPr>
          </a:p>
          <a:p>
            <a:pPr algn="just"/>
            <a:r>
              <a:rPr lang="en-US" altLang="en-US" sz="1400">
                <a:latin typeface="Open Sans" panose="020B0606030504020204" charset="0"/>
                <a:ea typeface="Open Sans" panose="020B0606030504020204" charset="0"/>
                <a:cs typeface="Open Sans" panose="020B0606030504020204" charset="0"/>
              </a:rPr>
              <a:t>Bank Deposits and Savings Accounts show a strong correlation, suggesting that customers who actively deposit funds also maintain higher savings balances.</a:t>
            </a:r>
            <a:endParaRPr lang="en-US" altLang="en-US" sz="1400">
              <a:latin typeface="Open Sans" panose="020B0606030504020204" charset="0"/>
              <a:ea typeface="Open Sans" panose="020B0606030504020204" charset="0"/>
              <a:cs typeface="Open Sans" panose="020B0606030504020204" charset="0"/>
            </a:endParaRPr>
          </a:p>
          <a:p>
            <a:pPr algn="just"/>
            <a:r>
              <a:rPr lang="en-US" altLang="en-US" sz="1600" b="1" u="sng">
                <a:latin typeface="Open Sans" panose="020B0606030504020204" charset="0"/>
                <a:ea typeface="Open Sans" panose="020B0606030504020204" charset="0"/>
                <a:cs typeface="Open Sans" panose="020B0606030504020204" charset="0"/>
              </a:rPr>
              <a:t>Income, Age, and Accumulation :-</a:t>
            </a:r>
            <a:endParaRPr lang="en-US" altLang="en-US" sz="1600" b="1" u="sng">
              <a:latin typeface="Open Sans" panose="020B0606030504020204" charset="0"/>
              <a:ea typeface="Open Sans" panose="020B0606030504020204" charset="0"/>
              <a:cs typeface="Open Sans" panose="020B0606030504020204" charset="0"/>
            </a:endParaRPr>
          </a:p>
          <a:p>
            <a:pPr algn="just"/>
            <a:r>
              <a:rPr lang="en-US" altLang="en-US" sz="1400">
                <a:latin typeface="Open Sans" panose="020B0606030504020204" charset="0"/>
                <a:ea typeface="Open Sans" panose="020B0606030504020204" charset="0"/>
                <a:cs typeface="Open Sans" panose="020B0606030504020204" charset="0"/>
              </a:rPr>
              <a:t>Older individuals and higher-income earners tend to accumulate more in Superannuation, Savings, and Checking Accounts, reflecting typical financial lifecycle trends.</a:t>
            </a:r>
            <a:endParaRPr lang="en-US" altLang="en-US" sz="1400">
              <a:latin typeface="Open Sans" panose="020B0606030504020204" charset="0"/>
              <a:ea typeface="Open Sans" panose="020B0606030504020204" charset="0"/>
              <a:cs typeface="Open Sans" panose="020B0606030504020204" charset="0"/>
            </a:endParaRPr>
          </a:p>
          <a:p>
            <a:pPr algn="just"/>
            <a:r>
              <a:rPr lang="en-US" altLang="en-US" sz="1600" b="1" u="sng">
                <a:latin typeface="Open Sans" panose="020B0606030504020204" charset="0"/>
                <a:ea typeface="Open Sans" panose="020B0606030504020204" charset="0"/>
                <a:cs typeface="Open Sans" panose="020B0606030504020204" charset="0"/>
              </a:rPr>
              <a:t>Low Correlation with Properties Owned :-</a:t>
            </a:r>
            <a:endParaRPr lang="en-US" altLang="en-US" sz="1600" b="1" u="sng">
              <a:latin typeface="Open Sans" panose="020B0606030504020204" charset="0"/>
              <a:ea typeface="Open Sans" panose="020B0606030504020204" charset="0"/>
              <a:cs typeface="Open Sans" panose="020B0606030504020204" charset="0"/>
            </a:endParaRPr>
          </a:p>
          <a:p>
            <a:pPr algn="just"/>
            <a:r>
              <a:rPr lang="en-US" altLang="en-US" sz="1400">
                <a:latin typeface="Open Sans" panose="020B0606030504020204" charset="0"/>
                <a:ea typeface="Open Sans" panose="020B0606030504020204" charset="0"/>
                <a:cs typeface="Open Sans" panose="020B0606030504020204" charset="0"/>
              </a:rPr>
              <a:t>Property ownership depends on external factors like location or inheritance, leading to weaker correlations with banking metrics.</a:t>
            </a:r>
            <a:endParaRPr lang="en-US" altLang="en-US" sz="1400">
              <a:latin typeface="Open Sans" panose="020B0606030504020204" charset="0"/>
              <a:ea typeface="Open Sans" panose="020B0606030504020204" charset="0"/>
              <a:cs typeface="Open Sans" panose="020B0606030504020204" charset="0"/>
            </a:endParaRPr>
          </a:p>
          <a:p>
            <a:pPr algn="just"/>
            <a:r>
              <a:rPr lang="en-US" altLang="en-US" sz="1600" b="1" u="sng">
                <a:latin typeface="Open Sans" panose="020B0606030504020204" charset="0"/>
                <a:ea typeface="Open Sans" panose="020B0606030504020204" charset="0"/>
                <a:cs typeface="Open Sans" panose="020B0606030504020204" charset="0"/>
              </a:rPr>
              <a:t>Business vs. Personal Banking :-</a:t>
            </a:r>
            <a:endParaRPr lang="en-US" altLang="en-US" sz="1600" b="1" u="sng">
              <a:latin typeface="Open Sans" panose="020B0606030504020204" charset="0"/>
              <a:ea typeface="Open Sans" panose="020B0606030504020204" charset="0"/>
              <a:cs typeface="Open Sans" panose="020B0606030504020204" charset="0"/>
            </a:endParaRPr>
          </a:p>
          <a:p>
            <a:pPr algn="just"/>
            <a:r>
              <a:rPr lang="en-US" altLang="en-US" sz="1400">
                <a:latin typeface="Open Sans" panose="020B0606030504020204" charset="0"/>
                <a:ea typeface="Open Sans" panose="020B0606030504020204" charset="0"/>
                <a:cs typeface="Open Sans" panose="020B0606030504020204" charset="0"/>
              </a:rPr>
              <a:t>Business Lending correlates moderately with Bank Loans, indicating some overlap between personal and business debt, but remains largely independent of deposits or property-related metrics.</a:t>
            </a:r>
            <a:endParaRPr lang="en-US" altLang="en-US" sz="1400">
              <a:latin typeface="Open Sans" panose="020B0606030504020204" charset="0"/>
              <a:ea typeface="Open Sans" panose="020B0606030504020204" charset="0"/>
              <a:cs typeface="Open Sans" panose="020B0606030504020204" charset="0"/>
            </a:endParaRPr>
          </a:p>
          <a:p>
            <a:pPr algn="just"/>
            <a:endParaRPr lang="en-US" altLang="en-US" sz="1400">
              <a:latin typeface="Open Sans" panose="020B0606030504020204" charset="0"/>
              <a:ea typeface="Open Sans" panose="020B0606030504020204" charset="0"/>
              <a:cs typeface="Open Sans" panose="020B0606030504020204" charset="0"/>
            </a:endParaRPr>
          </a:p>
        </p:txBody>
      </p:sp>
      <p:pic>
        <p:nvPicPr>
          <p:cNvPr id="4" name="Picture 3"/>
          <p:cNvPicPr/>
          <p:nvPr/>
        </p:nvPicPr>
        <p:blipFill>
          <a:blip r:embed="rId3"/>
          <a:stretch>
            <a:fillRect/>
          </a:stretch>
        </p:blipFill>
        <p:spPr>
          <a:xfrm>
            <a:off x="8082280" y="1137285"/>
            <a:ext cx="3782060" cy="4911090"/>
          </a:xfrm>
          <a:prstGeom prst="rect">
            <a:avLst/>
          </a:prstGeom>
        </p:spPr>
      </p:pic>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custDataLst>
              <p:tags r:id="rId1"/>
            </p:custDataLst>
          </p:nvPr>
        </p:nvSpPr>
        <p:spPr/>
        <p:txBody>
          <a:bodyPr/>
          <a:lstStyle/>
          <a:p>
            <a:r>
              <a:rPr lang="en-US" altLang="zh-CN" dirty="0"/>
              <a:t>THANKS</a:t>
            </a:r>
            <a:endParaRPr lang="en-US" altLang="zh-CN" dirty="0"/>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Autofit/>
          </a:bodyPr>
          <a:lstStyle/>
          <a:p>
            <a:r>
              <a:rPr lang="en-US" altLang="zh-CN" sz="4400" dirty="0">
                <a:sym typeface="+mn-ea"/>
              </a:rPr>
              <a:t>OBJECTIVE</a:t>
            </a:r>
            <a:endParaRPr lang="zh-CN" altLang="en-US" sz="4400" cap="all">
              <a:solidFill>
                <a:schemeClr val="tx1">
                  <a:lumMod val="85000"/>
                  <a:lumOff val="15000"/>
                </a:schemeClr>
              </a:solidFill>
              <a:uFillTx/>
            </a:endParaRPr>
          </a:p>
        </p:txBody>
      </p:sp>
      <p:sp>
        <p:nvSpPr>
          <p:cNvPr id="6" name="文本占位符 5"/>
          <p:cNvSpPr>
            <a:spLocks noGrp="1"/>
          </p:cNvSpPr>
          <p:nvPr>
            <p:ph type="body" idx="1"/>
            <p:custDataLst>
              <p:tags r:id="rId2"/>
            </p:custDataLst>
          </p:nvPr>
        </p:nvSpPr>
        <p:spPr>
          <a:xfrm>
            <a:off x="4676140" y="3542030"/>
            <a:ext cx="7174230" cy="1334770"/>
          </a:xfrm>
        </p:spPr>
        <p:txBody>
          <a:bodyPr>
            <a:noAutofit/>
          </a:bodyPr>
          <a:lstStyle/>
          <a:p>
            <a:pPr lvl="0" algn="l"/>
            <a:r>
              <a:rPr lang="en-US" altLang="en-US" sz="2300" b="1">
                <a:latin typeface="Arial" panose="020B0604020202020204" pitchFamily="34" charset="0"/>
                <a:cs typeface="Arial" panose="020B0604020202020204" pitchFamily="34" charset="0"/>
              </a:rPr>
              <a:t>To analyze bank customers' financial behavior , identifying trends in deposits, loans, and credit usage, detecting anomalies, and predicting risk levels. </a:t>
            </a:r>
            <a:endParaRPr lang="en-US" altLang="en-US" sz="2300" b="1">
              <a:latin typeface="Arial" panose="020B0604020202020204" pitchFamily="34" charset="0"/>
              <a:cs typeface="Arial" panose="020B0604020202020204" pitchFamily="34" charset="0"/>
            </a:endParaRPr>
          </a:p>
        </p:txBody>
      </p:sp>
      <p:sp>
        <p:nvSpPr>
          <p:cNvPr id="9" name="文本框 8"/>
          <p:cNvSpPr txBox="1"/>
          <p:nvPr>
            <p:custDataLst>
              <p:tags r:id="rId3"/>
            </p:custDataLst>
          </p:nvPr>
        </p:nvSpPr>
        <p:spPr>
          <a:xfrm>
            <a:off x="2263996" y="298132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Open Sans" panose="020B0606030504020204" charset="0"/>
                <a:cs typeface="Arial" panose="020B0604020202020204" pitchFamily="34" charset="0"/>
              </a:rPr>
              <a:t>1</a:t>
            </a:r>
            <a:endParaRPr lang="en-US" altLang="zh-CN" spc="100" dirty="0">
              <a:solidFill>
                <a:schemeClr val="bg1"/>
              </a:solidFill>
              <a:latin typeface="Open Sans" panose="020B0606030504020204" charset="0"/>
              <a:cs typeface="Arial" panose="020B0604020202020204" pitchFamily="34" charset="0"/>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4452808" y="370547"/>
            <a:ext cx="5419185" cy="895350"/>
          </a:xfrm>
        </p:spPr>
        <p:txBody>
          <a:bodyPr>
            <a:noAutofit/>
          </a:bodyPr>
          <a:lstStyle/>
          <a:p>
            <a:r>
              <a:rPr lang="en-US" altLang="zh-CN" sz="4400" cap="all">
                <a:solidFill>
                  <a:schemeClr val="tx1">
                    <a:lumMod val="85000"/>
                    <a:lumOff val="15000"/>
                  </a:schemeClr>
                </a:solidFill>
                <a:uFillTx/>
              </a:rPr>
              <a:t>PROJECT GOALS</a:t>
            </a:r>
            <a:endParaRPr lang="en-US" altLang="zh-CN" sz="4400" cap="all">
              <a:solidFill>
                <a:schemeClr val="tx1">
                  <a:lumMod val="85000"/>
                  <a:lumOff val="15000"/>
                </a:schemeClr>
              </a:solidFill>
              <a:uFillTx/>
            </a:endParaRPr>
          </a:p>
        </p:txBody>
      </p:sp>
      <p:sp>
        <p:nvSpPr>
          <p:cNvPr id="6" name="文本占位符 5"/>
          <p:cNvSpPr>
            <a:spLocks noGrp="1"/>
          </p:cNvSpPr>
          <p:nvPr>
            <p:ph type="body" idx="1"/>
            <p:custDataLst>
              <p:tags r:id="rId2"/>
            </p:custDataLst>
          </p:nvPr>
        </p:nvSpPr>
        <p:spPr>
          <a:xfrm>
            <a:off x="4516120" y="1412240"/>
            <a:ext cx="7174230" cy="5146675"/>
          </a:xfrm>
        </p:spPr>
        <p:txBody>
          <a:bodyPr>
            <a:noAutofit/>
          </a:bodyPr>
          <a:lstStyle/>
          <a:p>
            <a:pPr marL="285750" lvl="0" indent="-285750" algn="l">
              <a:buFont typeface="Arial" panose="020B0604020202020204" pitchFamily="34" charset="0"/>
              <a:buChar char="•"/>
            </a:pPr>
            <a:r>
              <a:rPr lang="en-US" altLang="en-US" sz="1800" b="1">
                <a:latin typeface="Arial" panose="020B0604020202020204" pitchFamily="34" charset="0"/>
                <a:cs typeface="Arial" panose="020B0604020202020204" pitchFamily="34" charset="0"/>
              </a:rPr>
              <a:t>Extract and clean banking data for accurate analysis.</a:t>
            </a:r>
            <a:endParaRPr lang="en-US" altLang="en-US" sz="1800" b="1">
              <a:latin typeface="Arial" panose="020B0604020202020204" pitchFamily="34" charset="0"/>
              <a:cs typeface="Arial" panose="020B0604020202020204" pitchFamily="34" charset="0"/>
            </a:endParaRPr>
          </a:p>
          <a:p>
            <a:pPr marL="285750" lvl="0" indent="-285750" algn="l">
              <a:buFont typeface="Arial" panose="020B0604020202020204" pitchFamily="34" charset="0"/>
              <a:buChar char="•"/>
            </a:pPr>
            <a:r>
              <a:rPr lang="en-US" altLang="en-US" sz="1800" b="1">
                <a:latin typeface="Arial" panose="020B0604020202020204" pitchFamily="34" charset="0"/>
                <a:cs typeface="Arial" panose="020B0604020202020204" pitchFamily="34" charset="0"/>
              </a:rPr>
              <a:t>Identify financial patterns in customer transactions.</a:t>
            </a:r>
            <a:endParaRPr lang="en-US" altLang="en-US" sz="1800" b="1">
              <a:latin typeface="Arial" panose="020B0604020202020204" pitchFamily="34" charset="0"/>
              <a:cs typeface="Arial" panose="020B0604020202020204" pitchFamily="34" charset="0"/>
            </a:endParaRPr>
          </a:p>
          <a:p>
            <a:pPr marL="285750" lvl="0" indent="-285750" algn="l">
              <a:buFont typeface="Arial" panose="020B0604020202020204" pitchFamily="34" charset="0"/>
              <a:buChar char="•"/>
            </a:pPr>
            <a:r>
              <a:rPr lang="en-US" altLang="en-US" sz="1800" b="1">
                <a:latin typeface="Arial" panose="020B0604020202020204" pitchFamily="34" charset="0"/>
                <a:cs typeface="Arial" panose="020B0604020202020204" pitchFamily="34" charset="0"/>
              </a:rPr>
              <a:t>Segment customers based on risk and spending behavior.</a:t>
            </a:r>
            <a:endParaRPr lang="en-US" altLang="en-US" sz="1800" b="1">
              <a:latin typeface="Arial" panose="020B0604020202020204" pitchFamily="34" charset="0"/>
              <a:cs typeface="Arial" panose="020B0604020202020204" pitchFamily="34" charset="0"/>
            </a:endParaRPr>
          </a:p>
          <a:p>
            <a:pPr marL="285750" lvl="0" indent="-285750" algn="l">
              <a:buFont typeface="Arial" panose="020B0604020202020204" pitchFamily="34" charset="0"/>
              <a:buChar char="•"/>
            </a:pPr>
            <a:r>
              <a:rPr lang="en-US" altLang="en-US" sz="1800" b="1">
                <a:latin typeface="Arial" panose="020B0604020202020204" pitchFamily="34" charset="0"/>
                <a:cs typeface="Arial" panose="020B0604020202020204" pitchFamily="34" charset="0"/>
              </a:rPr>
              <a:t>Detect anomalies in deposits, loans, and credit card usage.</a:t>
            </a:r>
            <a:endParaRPr lang="en-US" altLang="en-US" sz="1800" b="1">
              <a:latin typeface="Arial" panose="020B0604020202020204" pitchFamily="34" charset="0"/>
              <a:cs typeface="Arial" panose="020B0604020202020204" pitchFamily="34" charset="0"/>
            </a:endParaRPr>
          </a:p>
          <a:p>
            <a:pPr marL="285750" lvl="0" indent="-285750" algn="l">
              <a:buFont typeface="Arial" panose="020B0604020202020204" pitchFamily="34" charset="0"/>
              <a:buChar char="•"/>
            </a:pPr>
            <a:r>
              <a:rPr lang="en-US" altLang="en-US" sz="1800" b="1">
                <a:latin typeface="Arial" panose="020B0604020202020204" pitchFamily="34" charset="0"/>
                <a:cs typeface="Arial" panose="020B0604020202020204" pitchFamily="34" charset="0"/>
              </a:rPr>
              <a:t>Use SQL queries for filtering, joining, and aggregating data.</a:t>
            </a:r>
            <a:endParaRPr lang="en-US" altLang="en-US" sz="1800" b="1">
              <a:latin typeface="Arial" panose="020B0604020202020204" pitchFamily="34" charset="0"/>
              <a:cs typeface="Arial" panose="020B0604020202020204" pitchFamily="34" charset="0"/>
            </a:endParaRPr>
          </a:p>
          <a:p>
            <a:pPr marL="285750" lvl="0" indent="-285750" algn="l">
              <a:buFont typeface="Arial" panose="020B0604020202020204" pitchFamily="34" charset="0"/>
              <a:buChar char="•"/>
            </a:pPr>
            <a:r>
              <a:rPr lang="en-US" altLang="en-US" sz="1800" b="1">
                <a:latin typeface="Arial" panose="020B0604020202020204" pitchFamily="34" charset="0"/>
                <a:cs typeface="Arial" panose="020B0604020202020204" pitchFamily="34" charset="0"/>
              </a:rPr>
              <a:t>Visualize key banking trends using Python and Power BI.</a:t>
            </a:r>
            <a:endParaRPr lang="en-US" altLang="en-US" sz="1800" b="1">
              <a:latin typeface="Arial" panose="020B0604020202020204" pitchFamily="34" charset="0"/>
              <a:cs typeface="Arial" panose="020B0604020202020204" pitchFamily="34" charset="0"/>
            </a:endParaRPr>
          </a:p>
          <a:p>
            <a:pPr marL="285750" lvl="0" indent="-285750" algn="l">
              <a:buFont typeface="Arial" panose="020B0604020202020204" pitchFamily="34" charset="0"/>
              <a:buChar char="•"/>
            </a:pPr>
            <a:r>
              <a:rPr lang="en-US" altLang="en-US" sz="1800" b="1">
                <a:latin typeface="Arial" panose="020B0604020202020204" pitchFamily="34" charset="0"/>
                <a:cs typeface="Arial" panose="020B0604020202020204" pitchFamily="34" charset="0"/>
              </a:rPr>
              <a:t>Provide actionable insights to optimize banking strategies.</a:t>
            </a:r>
            <a:endParaRPr lang="en-US" altLang="en-US" sz="1800" b="1">
              <a:latin typeface="Arial" panose="020B0604020202020204" pitchFamily="34" charset="0"/>
              <a:cs typeface="Arial" panose="020B0604020202020204" pitchFamily="34" charset="0"/>
            </a:endParaRPr>
          </a:p>
          <a:p>
            <a:pPr lvl="0" algn="l"/>
            <a:endParaRPr lang="en-US" altLang="en-US" sz="1800" b="1">
              <a:latin typeface="Arial" panose="020B0604020202020204" pitchFamily="34" charset="0"/>
              <a:cs typeface="Arial" panose="020B0604020202020204" pitchFamily="34" charset="0"/>
            </a:endParaRPr>
          </a:p>
        </p:txBody>
      </p:sp>
      <p:sp>
        <p:nvSpPr>
          <p:cNvPr id="9" name="文本框 8"/>
          <p:cNvSpPr txBox="1"/>
          <p:nvPr>
            <p:custDataLst>
              <p:tags r:id="rId3"/>
            </p:custDataLst>
          </p:nvPr>
        </p:nvSpPr>
        <p:spPr>
          <a:xfrm>
            <a:off x="2263996" y="298132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Open Sans" panose="020B0606030504020204" charset="0"/>
                <a:cs typeface="Arial" panose="020B0604020202020204" pitchFamily="34" charset="0"/>
              </a:rPr>
              <a:t>2</a:t>
            </a:r>
            <a:endParaRPr lang="en-US" altLang="zh-CN" spc="100" dirty="0">
              <a:solidFill>
                <a:schemeClr val="bg1"/>
              </a:solidFill>
              <a:latin typeface="Open Sans" panose="020B0606030504020204" charset="0"/>
              <a:cs typeface="Arial" panose="020B0604020202020204" pitchFamily="34" charset="0"/>
            </a:endParaRPr>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Autofit/>
          </a:bodyPr>
          <a:lstStyle/>
          <a:p>
            <a:r>
              <a:rPr lang="en-US" altLang="zh-CN" sz="3200" cap="all" dirty="0">
                <a:sym typeface="+mn-ea"/>
              </a:rPr>
              <a:t>ABOUT DATASET</a:t>
            </a:r>
            <a:endParaRPr lang="en-US" altLang="zh-CN" sz="3200" cap="all" dirty="0">
              <a:sym typeface="+mn-ea"/>
            </a:endParaRPr>
          </a:p>
        </p:txBody>
      </p:sp>
      <p:sp>
        <p:nvSpPr>
          <p:cNvPr id="4" name="内容占位符 3"/>
          <p:cNvSpPr>
            <a:spLocks noGrp="1"/>
          </p:cNvSpPr>
          <p:nvPr>
            <p:ph idx="1"/>
            <p:custDataLst>
              <p:tags r:id="rId2"/>
            </p:custDataLst>
          </p:nvPr>
        </p:nvSpPr>
        <p:spPr>
          <a:xfrm>
            <a:off x="669925" y="1175385"/>
            <a:ext cx="10852150" cy="5579110"/>
          </a:xfrm>
        </p:spPr>
        <p:txBody>
          <a:bodyPr>
            <a:noAutofit/>
          </a:bodyPr>
          <a:lstStyle/>
          <a:p>
            <a:pPr marL="0" indent="0" algn="just">
              <a:buNone/>
            </a:pPr>
            <a:r>
              <a:rPr lang="en-US" altLang="en-US" b="1"/>
              <a:t>The dataset contains structured bank customer financial records, capturing key attributes such as demographics, deposits, loans, risk factors, and transaction details.</a:t>
            </a:r>
            <a:endParaRPr lang="en-US" altLang="en-US" b="1"/>
          </a:p>
          <a:p>
            <a:pPr marL="0" indent="0" algn="just">
              <a:buNone/>
            </a:pPr>
            <a:r>
              <a:rPr lang="en-US" altLang="en-US" b="1" u="sng"/>
              <a:t>Total Records (Rows):</a:t>
            </a:r>
            <a:r>
              <a:rPr lang="en-US" altLang="en-US" b="1"/>
              <a:t> 15,000+ customer entries</a:t>
            </a:r>
            <a:endParaRPr lang="en-US" altLang="en-US" b="1"/>
          </a:p>
          <a:p>
            <a:pPr marL="0" indent="0" algn="just">
              <a:buNone/>
            </a:pPr>
            <a:r>
              <a:rPr lang="en-US" altLang="en-US" b="1" u="sng"/>
              <a:t>Total Attributes (Columns):</a:t>
            </a:r>
            <a:r>
              <a:rPr lang="en-US" altLang="en-US" b="1"/>
              <a:t> 18 financial and behavioral metrics</a:t>
            </a:r>
            <a:endParaRPr lang="en-US" altLang="en-US" b="1"/>
          </a:p>
          <a:p>
            <a:pPr marL="0" indent="0" algn="just">
              <a:buNone/>
            </a:pPr>
            <a:r>
              <a:rPr lang="en-US" altLang="en-US" b="1"/>
              <a:t>Sample Fields:</a:t>
            </a:r>
            <a:endParaRPr lang="en-US" altLang="en-US" b="1"/>
          </a:p>
          <a:p>
            <a:pPr marL="0" indent="0" algn="just">
              <a:buNone/>
            </a:pPr>
            <a:r>
              <a:rPr lang="en-US" altLang="en-US" b="1" u="sng"/>
              <a:t>Personal Details: </a:t>
            </a:r>
            <a:r>
              <a:rPr lang="en-US" altLang="en-US" b="1"/>
              <a:t>Client ID, Age, Nationality, Occupation</a:t>
            </a:r>
            <a:endParaRPr lang="en-US" altLang="en-US" b="1"/>
          </a:p>
          <a:p>
            <a:pPr marL="0" indent="0" algn="just">
              <a:buNone/>
            </a:pPr>
            <a:r>
              <a:rPr lang="en-US" altLang="en-US" b="1" u="sng"/>
              <a:t>Banking Metrics:</a:t>
            </a:r>
            <a:r>
              <a:rPr lang="en-US" altLang="en-US" b="1"/>
              <a:t> Deposits, Loans, Credit Card Balance, Business Lending</a:t>
            </a:r>
            <a:endParaRPr lang="en-US" altLang="en-US" b="1"/>
          </a:p>
          <a:p>
            <a:pPr marL="0" indent="0" algn="just">
              <a:buNone/>
            </a:pPr>
            <a:r>
              <a:rPr lang="en-US" altLang="en-US" b="1" u="sng"/>
              <a:t>Financial Insights:</a:t>
            </a:r>
            <a:r>
              <a:rPr lang="en-US" altLang="en-US" b="1"/>
              <a:t> Estimated Income, Savings, Risk Weighting</a:t>
            </a:r>
            <a:endParaRPr lang="en-US" altLang="en-US" b="1"/>
          </a:p>
          <a:p>
            <a:pPr marL="0" indent="0" algn="just">
              <a:buNone/>
            </a:pPr>
            <a:r>
              <a:rPr lang="en-US" altLang="en-US" b="1" u="sng"/>
              <a:t>Account Details:</a:t>
            </a:r>
            <a:r>
              <a:rPr lang="en-US" altLang="en-US" b="1"/>
              <a:t> Checking &amp; Savings Accounts, Foreign Currency Account</a:t>
            </a:r>
            <a:endParaRPr lang="en-US" altLang="en-US" b="1"/>
          </a:p>
          <a:p>
            <a:pPr marL="0" indent="0" algn="just">
              <a:buNone/>
            </a:pPr>
            <a:r>
              <a:rPr lang="en-US" altLang="en-US" b="1" u="sng"/>
              <a:t>File Type: </a:t>
            </a:r>
            <a:r>
              <a:rPr lang="en-US" altLang="en-US" b="1"/>
              <a:t>SQL Database / CSV</a:t>
            </a:r>
            <a:endParaRPr lang="en-US" altLang="en-US" b="1"/>
          </a:p>
          <a:p>
            <a:pPr marL="0" indent="0" algn="just">
              <a:buNone/>
            </a:pPr>
            <a:r>
              <a:rPr lang="en-US" altLang="en-US" b="1" u="sng"/>
              <a:t>Size: Approx.</a:t>
            </a:r>
            <a:r>
              <a:rPr lang="en-US" altLang="en-US" b="1"/>
              <a:t> ~2.3 MB</a:t>
            </a:r>
            <a:endParaRPr lang="en-US" altLang="en-US" b="1"/>
          </a:p>
          <a:p>
            <a:pPr marL="0" indent="0" algn="just">
              <a:buNone/>
            </a:pPr>
            <a:r>
              <a:rPr lang="en-US" altLang="en-US" b="1" u="sng"/>
              <a:t>Source of Dataset:</a:t>
            </a:r>
            <a:r>
              <a:rPr lang="en-US" altLang="en-US" b="1"/>
              <a:t> Banking institution records, enriched with financial segmentation models</a:t>
            </a:r>
            <a:endParaRPr lang="en-US" altLang="en-US" b="1"/>
          </a:p>
          <a:p>
            <a:pPr marL="0" indent="0" algn="l">
              <a:buNone/>
            </a:pPr>
            <a:endParaRPr lang="en-US" altLang="en-US" sz="1400"/>
          </a:p>
          <a:p>
            <a:pPr marL="0" indent="0" algn="l">
              <a:buNone/>
            </a:pPr>
            <a:endParaRPr lang="en-US" altLang="en-US" sz="1400"/>
          </a:p>
        </p:txBody>
      </p:sp>
      <p:sp>
        <p:nvSpPr>
          <p:cNvPr id="2" name="文本框 1"/>
          <p:cNvSpPr txBox="1"/>
          <p:nvPr/>
        </p:nvSpPr>
        <p:spPr>
          <a:xfrm>
            <a:off x="1920875" y="4658360"/>
            <a:ext cx="4798695" cy="645160"/>
          </a:xfrm>
          <a:prstGeom prst="rect">
            <a:avLst/>
          </a:prstGeom>
          <a:noFill/>
        </p:spPr>
        <p:txBody>
          <a:bodyPr wrap="square" rtlCol="0">
            <a:spAutoFit/>
          </a:bodyPr>
          <a:p>
            <a:r>
              <a:rPr lang="en-US" altLang="zh-CN">
                <a:cs typeface="Open Sans" panose="020B0606030504020204" charset="0"/>
              </a:rPr>
              <a:t>.</a:t>
            </a:r>
            <a:endParaRPr lang="en-US" altLang="zh-CN">
              <a:cs typeface="Open Sans" panose="020B0606030504020204" charset="0"/>
            </a:endParaRPr>
          </a:p>
          <a:p>
            <a:endParaRPr lang="en-US" altLang="zh-CN">
              <a:cs typeface="Open Sans" panose="020B0606030504020204" charset="0"/>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2211705" y="339331"/>
            <a:ext cx="7768590" cy="584775"/>
          </a:xfrm>
          <a:prstGeom prst="rect">
            <a:avLst/>
          </a:prstGeom>
        </p:spPr>
        <p:txBody>
          <a:bodyPr wrap="square">
            <a:noAutofit/>
          </a:bodyPr>
          <a:lstStyle/>
          <a:p>
            <a:pPr algn="ctr">
              <a:lnSpc>
                <a:spcPct val="120000"/>
              </a:lnSpc>
            </a:pPr>
            <a:r>
              <a:rPr lang="en-US" altLang="en-US" sz="3200" b="1" kern="0" cap="all" spc="300">
                <a:solidFill>
                  <a:schemeClr val="tx1"/>
                </a:solidFill>
                <a:uFillTx/>
                <a:latin typeface="Open Sans" panose="020B0606030504020204" charset="0"/>
                <a:ea typeface="Open Sans" panose="020B0606030504020204" charset="0"/>
                <a:cs typeface="+mn-ea"/>
                <a:sym typeface="Arial" panose="020B0604020202020204" pitchFamily="34" charset="0"/>
              </a:rPr>
              <a:t>Analytical Framework for Data Processing</a:t>
            </a:r>
            <a:endParaRPr lang="en-US" altLang="en-US" sz="3200" b="1" kern="0" cap="all" spc="300">
              <a:solidFill>
                <a:schemeClr val="tx1"/>
              </a:solidFill>
              <a:uFillTx/>
              <a:latin typeface="Open Sans" panose="020B0606030504020204" charset="0"/>
              <a:ea typeface="Open Sans" panose="020B0606030504020204" charset="0"/>
              <a:cs typeface="+mn-ea"/>
              <a:sym typeface="Arial" panose="020B0604020202020204" pitchFamily="34" charset="0"/>
            </a:endParaRPr>
          </a:p>
        </p:txBody>
      </p:sp>
      <p:sp>
        <p:nvSpPr>
          <p:cNvPr id="29" name="任意多边形 28"/>
          <p:cNvSpPr/>
          <p:nvPr>
            <p:custDataLst>
              <p:tags r:id="rId2"/>
            </p:custDataLst>
          </p:nvPr>
        </p:nvSpPr>
        <p:spPr bwMode="auto">
          <a:xfrm>
            <a:off x="2460625" y="1924685"/>
            <a:ext cx="7271385" cy="745490"/>
          </a:xfrm>
          <a:custGeom>
            <a:avLst/>
            <a:gdLst>
              <a:gd name="connsiteX0" fmla="*/ 9172116 w 9559256"/>
              <a:gd name="connsiteY0" fmla="*/ 443714 h 979708"/>
              <a:gd name="connsiteX1" fmla="*/ 0 w 9559256"/>
              <a:gd name="connsiteY1" fmla="*/ 443714 h 979708"/>
              <a:gd name="connsiteX2" fmla="*/ 0 w 9559256"/>
              <a:gd name="connsiteY2" fmla="*/ 332875 h 979708"/>
              <a:gd name="connsiteX3" fmla="*/ 8939653 w 9559256"/>
              <a:gd name="connsiteY3" fmla="*/ 332875 h 979708"/>
              <a:gd name="connsiteX4" fmla="*/ 8914087 w 9559256"/>
              <a:gd name="connsiteY4" fmla="*/ 313673 h 979708"/>
              <a:gd name="connsiteX5" fmla="*/ 8907645 w 9559256"/>
              <a:gd name="connsiteY5" fmla="*/ 306607 h 979708"/>
              <a:gd name="connsiteX6" fmla="*/ 8901202 w 9559256"/>
              <a:gd name="connsiteY6" fmla="*/ 299541 h 979708"/>
              <a:gd name="connsiteX7" fmla="*/ 8895680 w 9559256"/>
              <a:gd name="connsiteY7" fmla="*/ 292475 h 979708"/>
              <a:gd name="connsiteX8" fmla="*/ 8890771 w 9559256"/>
              <a:gd name="connsiteY8" fmla="*/ 284487 h 979708"/>
              <a:gd name="connsiteX9" fmla="*/ 8885863 w 9559256"/>
              <a:gd name="connsiteY9" fmla="*/ 276807 h 979708"/>
              <a:gd name="connsiteX10" fmla="*/ 8881261 w 9559256"/>
              <a:gd name="connsiteY10" fmla="*/ 269126 h 979708"/>
              <a:gd name="connsiteX11" fmla="*/ 8877273 w 9559256"/>
              <a:gd name="connsiteY11" fmla="*/ 260831 h 979708"/>
              <a:gd name="connsiteX12" fmla="*/ 8873898 w 9559256"/>
              <a:gd name="connsiteY12" fmla="*/ 252844 h 979708"/>
              <a:gd name="connsiteX13" fmla="*/ 8870524 w 9559256"/>
              <a:gd name="connsiteY13" fmla="*/ 244241 h 979708"/>
              <a:gd name="connsiteX14" fmla="*/ 8867763 w 9559256"/>
              <a:gd name="connsiteY14" fmla="*/ 235639 h 979708"/>
              <a:gd name="connsiteX15" fmla="*/ 8865615 w 9559256"/>
              <a:gd name="connsiteY15" fmla="*/ 227344 h 979708"/>
              <a:gd name="connsiteX16" fmla="*/ 8863468 w 9559256"/>
              <a:gd name="connsiteY16" fmla="*/ 218742 h 979708"/>
              <a:gd name="connsiteX17" fmla="*/ 8862240 w 9559256"/>
              <a:gd name="connsiteY17" fmla="*/ 209832 h 979708"/>
              <a:gd name="connsiteX18" fmla="*/ 8861013 w 9559256"/>
              <a:gd name="connsiteY18" fmla="*/ 201230 h 979708"/>
              <a:gd name="connsiteX19" fmla="*/ 8860706 w 9559256"/>
              <a:gd name="connsiteY19" fmla="*/ 192321 h 979708"/>
              <a:gd name="connsiteX20" fmla="*/ 8860400 w 9559256"/>
              <a:gd name="connsiteY20" fmla="*/ 183719 h 979708"/>
              <a:gd name="connsiteX21" fmla="*/ 8860706 w 9559256"/>
              <a:gd name="connsiteY21" fmla="*/ 175116 h 979708"/>
              <a:gd name="connsiteX22" fmla="*/ 8861013 w 9559256"/>
              <a:gd name="connsiteY22" fmla="*/ 166207 h 979708"/>
              <a:gd name="connsiteX23" fmla="*/ 8862240 w 9559256"/>
              <a:gd name="connsiteY23" fmla="*/ 157298 h 979708"/>
              <a:gd name="connsiteX24" fmla="*/ 8863468 w 9559256"/>
              <a:gd name="connsiteY24" fmla="*/ 148388 h 979708"/>
              <a:gd name="connsiteX25" fmla="*/ 8865615 w 9559256"/>
              <a:gd name="connsiteY25" fmla="*/ 140093 h 979708"/>
              <a:gd name="connsiteX26" fmla="*/ 8867763 w 9559256"/>
              <a:gd name="connsiteY26" fmla="*/ 131491 h 979708"/>
              <a:gd name="connsiteX27" fmla="*/ 8870524 w 9559256"/>
              <a:gd name="connsiteY27" fmla="*/ 122889 h 979708"/>
              <a:gd name="connsiteX28" fmla="*/ 8873898 w 9559256"/>
              <a:gd name="connsiteY28" fmla="*/ 114594 h 979708"/>
              <a:gd name="connsiteX29" fmla="*/ 8877273 w 9559256"/>
              <a:gd name="connsiteY29" fmla="*/ 106299 h 979708"/>
              <a:gd name="connsiteX30" fmla="*/ 8881261 w 9559256"/>
              <a:gd name="connsiteY30" fmla="*/ 98311 h 979708"/>
              <a:gd name="connsiteX31" fmla="*/ 8885863 w 9559256"/>
              <a:gd name="connsiteY31" fmla="*/ 90630 h 979708"/>
              <a:gd name="connsiteX32" fmla="*/ 8890771 w 9559256"/>
              <a:gd name="connsiteY32" fmla="*/ 82643 h 979708"/>
              <a:gd name="connsiteX33" fmla="*/ 8895680 w 9559256"/>
              <a:gd name="connsiteY33" fmla="*/ 75269 h 979708"/>
              <a:gd name="connsiteX34" fmla="*/ 8901202 w 9559256"/>
              <a:gd name="connsiteY34" fmla="*/ 67896 h 979708"/>
              <a:gd name="connsiteX35" fmla="*/ 8907645 w 9559256"/>
              <a:gd name="connsiteY35" fmla="*/ 60830 h 979708"/>
              <a:gd name="connsiteX36" fmla="*/ 8914087 w 9559256"/>
              <a:gd name="connsiteY36" fmla="*/ 53764 h 979708"/>
              <a:gd name="connsiteX37" fmla="*/ 8920836 w 9559256"/>
              <a:gd name="connsiteY37" fmla="*/ 47312 h 979708"/>
              <a:gd name="connsiteX38" fmla="*/ 8928199 w 9559256"/>
              <a:gd name="connsiteY38" fmla="*/ 41475 h 979708"/>
              <a:gd name="connsiteX39" fmla="*/ 8935255 w 9559256"/>
              <a:gd name="connsiteY39" fmla="*/ 35638 h 979708"/>
              <a:gd name="connsiteX40" fmla="*/ 8942925 w 9559256"/>
              <a:gd name="connsiteY40" fmla="*/ 30415 h 979708"/>
              <a:gd name="connsiteX41" fmla="*/ 8950288 w 9559256"/>
              <a:gd name="connsiteY41" fmla="*/ 25499 h 979708"/>
              <a:gd name="connsiteX42" fmla="*/ 8958571 w 9559256"/>
              <a:gd name="connsiteY42" fmla="*/ 21198 h 979708"/>
              <a:gd name="connsiteX43" fmla="*/ 8966547 w 9559256"/>
              <a:gd name="connsiteY43" fmla="*/ 16897 h 979708"/>
              <a:gd name="connsiteX44" fmla="*/ 8974830 w 9559256"/>
              <a:gd name="connsiteY44" fmla="*/ 13518 h 979708"/>
              <a:gd name="connsiteX45" fmla="*/ 8982807 w 9559256"/>
              <a:gd name="connsiteY45" fmla="*/ 10138 h 979708"/>
              <a:gd name="connsiteX46" fmla="*/ 8991397 w 9559256"/>
              <a:gd name="connsiteY46" fmla="*/ 7680 h 979708"/>
              <a:gd name="connsiteX47" fmla="*/ 8999987 w 9559256"/>
              <a:gd name="connsiteY47" fmla="*/ 5223 h 979708"/>
              <a:gd name="connsiteX48" fmla="*/ 9008577 w 9559256"/>
              <a:gd name="connsiteY48" fmla="*/ 3687 h 979708"/>
              <a:gd name="connsiteX49" fmla="*/ 9017474 w 9559256"/>
              <a:gd name="connsiteY49" fmla="*/ 2150 h 979708"/>
              <a:gd name="connsiteX50" fmla="*/ 9025757 w 9559256"/>
              <a:gd name="connsiteY50" fmla="*/ 1229 h 979708"/>
              <a:gd name="connsiteX51" fmla="*/ 9034654 w 9559256"/>
              <a:gd name="connsiteY51" fmla="*/ 307 h 979708"/>
              <a:gd name="connsiteX52" fmla="*/ 9043550 w 9559256"/>
              <a:gd name="connsiteY52" fmla="*/ 0 h 979708"/>
              <a:gd name="connsiteX53" fmla="*/ 9052447 w 9559256"/>
              <a:gd name="connsiteY53" fmla="*/ 307 h 979708"/>
              <a:gd name="connsiteX54" fmla="*/ 9061037 w 9559256"/>
              <a:gd name="connsiteY54" fmla="*/ 1229 h 979708"/>
              <a:gd name="connsiteX55" fmla="*/ 9069934 w 9559256"/>
              <a:gd name="connsiteY55" fmla="*/ 2150 h 979708"/>
              <a:gd name="connsiteX56" fmla="*/ 9078524 w 9559256"/>
              <a:gd name="connsiteY56" fmla="*/ 3687 h 979708"/>
              <a:gd name="connsiteX57" fmla="*/ 9087421 w 9559256"/>
              <a:gd name="connsiteY57" fmla="*/ 5223 h 979708"/>
              <a:gd name="connsiteX58" fmla="*/ 9095704 w 9559256"/>
              <a:gd name="connsiteY58" fmla="*/ 7680 h 979708"/>
              <a:gd name="connsiteX59" fmla="*/ 9104294 w 9559256"/>
              <a:gd name="connsiteY59" fmla="*/ 10138 h 979708"/>
              <a:gd name="connsiteX60" fmla="*/ 9112577 w 9559256"/>
              <a:gd name="connsiteY60" fmla="*/ 13518 h 979708"/>
              <a:gd name="connsiteX61" fmla="*/ 9120860 w 9559256"/>
              <a:gd name="connsiteY61" fmla="*/ 16897 h 979708"/>
              <a:gd name="connsiteX62" fmla="*/ 9128837 w 9559256"/>
              <a:gd name="connsiteY62" fmla="*/ 21198 h 979708"/>
              <a:gd name="connsiteX63" fmla="*/ 9136813 w 9559256"/>
              <a:gd name="connsiteY63" fmla="*/ 25499 h 979708"/>
              <a:gd name="connsiteX64" fmla="*/ 9144483 w 9559256"/>
              <a:gd name="connsiteY64" fmla="*/ 30415 h 979708"/>
              <a:gd name="connsiteX65" fmla="*/ 9151846 w 9559256"/>
              <a:gd name="connsiteY65" fmla="*/ 35638 h 979708"/>
              <a:gd name="connsiteX66" fmla="*/ 9159208 w 9559256"/>
              <a:gd name="connsiteY66" fmla="*/ 41475 h 979708"/>
              <a:gd name="connsiteX67" fmla="*/ 9166264 w 9559256"/>
              <a:gd name="connsiteY67" fmla="*/ 47312 h 979708"/>
              <a:gd name="connsiteX68" fmla="*/ 9173014 w 9559256"/>
              <a:gd name="connsiteY68" fmla="*/ 53764 h 979708"/>
              <a:gd name="connsiteX69" fmla="*/ 9505569 w 9559256"/>
              <a:gd name="connsiteY69" fmla="*/ 386793 h 979708"/>
              <a:gd name="connsiteX70" fmla="*/ 9511398 w 9559256"/>
              <a:gd name="connsiteY70" fmla="*/ 392937 h 979708"/>
              <a:gd name="connsiteX71" fmla="*/ 9517226 w 9559256"/>
              <a:gd name="connsiteY71" fmla="*/ 399696 h 979708"/>
              <a:gd name="connsiteX72" fmla="*/ 9522749 w 9559256"/>
              <a:gd name="connsiteY72" fmla="*/ 406455 h 979708"/>
              <a:gd name="connsiteX73" fmla="*/ 9527657 w 9559256"/>
              <a:gd name="connsiteY73" fmla="*/ 413828 h 979708"/>
              <a:gd name="connsiteX74" fmla="*/ 9532566 w 9559256"/>
              <a:gd name="connsiteY74" fmla="*/ 421509 h 979708"/>
              <a:gd name="connsiteX75" fmla="*/ 9536861 w 9559256"/>
              <a:gd name="connsiteY75" fmla="*/ 428882 h 979708"/>
              <a:gd name="connsiteX76" fmla="*/ 9540849 w 9559256"/>
              <a:gd name="connsiteY76" fmla="*/ 436870 h 979708"/>
              <a:gd name="connsiteX77" fmla="*/ 9544837 w 9559256"/>
              <a:gd name="connsiteY77" fmla="*/ 445165 h 979708"/>
              <a:gd name="connsiteX78" fmla="*/ 9547905 w 9559256"/>
              <a:gd name="connsiteY78" fmla="*/ 453153 h 979708"/>
              <a:gd name="connsiteX79" fmla="*/ 9550666 w 9559256"/>
              <a:gd name="connsiteY79" fmla="*/ 461755 h 979708"/>
              <a:gd name="connsiteX80" fmla="*/ 9553120 w 9559256"/>
              <a:gd name="connsiteY80" fmla="*/ 470357 h 979708"/>
              <a:gd name="connsiteX81" fmla="*/ 9555268 w 9559256"/>
              <a:gd name="connsiteY81" fmla="*/ 479266 h 979708"/>
              <a:gd name="connsiteX82" fmla="*/ 9557108 w 9559256"/>
              <a:gd name="connsiteY82" fmla="*/ 488483 h 979708"/>
              <a:gd name="connsiteX83" fmla="*/ 9558029 w 9559256"/>
              <a:gd name="connsiteY83" fmla="*/ 497700 h 979708"/>
              <a:gd name="connsiteX84" fmla="*/ 9558949 w 9559256"/>
              <a:gd name="connsiteY84" fmla="*/ 506916 h 979708"/>
              <a:gd name="connsiteX85" fmla="*/ 9559256 w 9559256"/>
              <a:gd name="connsiteY85" fmla="*/ 516440 h 979708"/>
              <a:gd name="connsiteX86" fmla="*/ 9558949 w 9559256"/>
              <a:gd name="connsiteY86" fmla="*/ 525964 h 979708"/>
              <a:gd name="connsiteX87" fmla="*/ 9558029 w 9559256"/>
              <a:gd name="connsiteY87" fmla="*/ 535181 h 979708"/>
              <a:gd name="connsiteX88" fmla="*/ 9557108 w 9559256"/>
              <a:gd name="connsiteY88" fmla="*/ 544397 h 979708"/>
              <a:gd name="connsiteX89" fmla="*/ 9555268 w 9559256"/>
              <a:gd name="connsiteY89" fmla="*/ 553307 h 979708"/>
              <a:gd name="connsiteX90" fmla="*/ 9553120 w 9559256"/>
              <a:gd name="connsiteY90" fmla="*/ 562524 h 979708"/>
              <a:gd name="connsiteX91" fmla="*/ 9550666 w 9559256"/>
              <a:gd name="connsiteY91" fmla="*/ 570819 h 979708"/>
              <a:gd name="connsiteX92" fmla="*/ 9547905 w 9559256"/>
              <a:gd name="connsiteY92" fmla="*/ 579421 h 979708"/>
              <a:gd name="connsiteX93" fmla="*/ 9544837 w 9559256"/>
              <a:gd name="connsiteY93" fmla="*/ 587716 h 979708"/>
              <a:gd name="connsiteX94" fmla="*/ 9540849 w 9559256"/>
              <a:gd name="connsiteY94" fmla="*/ 596011 h 979708"/>
              <a:gd name="connsiteX95" fmla="*/ 9536861 w 9559256"/>
              <a:gd name="connsiteY95" fmla="*/ 603691 h 979708"/>
              <a:gd name="connsiteX96" fmla="*/ 9532566 w 9559256"/>
              <a:gd name="connsiteY96" fmla="*/ 611679 h 979708"/>
              <a:gd name="connsiteX97" fmla="*/ 9527657 w 9559256"/>
              <a:gd name="connsiteY97" fmla="*/ 619052 h 979708"/>
              <a:gd name="connsiteX98" fmla="*/ 9522749 w 9559256"/>
              <a:gd name="connsiteY98" fmla="*/ 626426 h 979708"/>
              <a:gd name="connsiteX99" fmla="*/ 9517226 w 9559256"/>
              <a:gd name="connsiteY99" fmla="*/ 633185 h 979708"/>
              <a:gd name="connsiteX100" fmla="*/ 9511398 w 9559256"/>
              <a:gd name="connsiteY100" fmla="*/ 639943 h 979708"/>
              <a:gd name="connsiteX101" fmla="*/ 9505569 w 9559256"/>
              <a:gd name="connsiteY101" fmla="*/ 646088 h 979708"/>
              <a:gd name="connsiteX102" fmla="*/ 9173014 w 9559256"/>
              <a:gd name="connsiteY102" fmla="*/ 978809 h 979708"/>
              <a:gd name="connsiteX103" fmla="*/ 9172116 w 9559256"/>
              <a:gd name="connsiteY103" fmla="*/ 979708 h 979708"/>
              <a:gd name="connsiteX104" fmla="*/ 9263556 w 9559256"/>
              <a:gd name="connsiteY104" fmla="*/ 535154 h 979708"/>
              <a:gd name="connsiteX0-1" fmla="*/ 9172116 w 9559256"/>
              <a:gd name="connsiteY0-2" fmla="*/ 443714 h 979708"/>
              <a:gd name="connsiteX1-3" fmla="*/ 0 w 9559256"/>
              <a:gd name="connsiteY1-4" fmla="*/ 443714 h 979708"/>
              <a:gd name="connsiteX2-5" fmla="*/ 0 w 9559256"/>
              <a:gd name="connsiteY2-6" fmla="*/ 332875 h 979708"/>
              <a:gd name="connsiteX3-7" fmla="*/ 8939653 w 9559256"/>
              <a:gd name="connsiteY3-8" fmla="*/ 332875 h 979708"/>
              <a:gd name="connsiteX4-9" fmla="*/ 8914087 w 9559256"/>
              <a:gd name="connsiteY4-10" fmla="*/ 313673 h 979708"/>
              <a:gd name="connsiteX5-11" fmla="*/ 8907645 w 9559256"/>
              <a:gd name="connsiteY5-12" fmla="*/ 306607 h 979708"/>
              <a:gd name="connsiteX6-13" fmla="*/ 8901202 w 9559256"/>
              <a:gd name="connsiteY6-14" fmla="*/ 299541 h 979708"/>
              <a:gd name="connsiteX7-15" fmla="*/ 8895680 w 9559256"/>
              <a:gd name="connsiteY7-16" fmla="*/ 292475 h 979708"/>
              <a:gd name="connsiteX8-17" fmla="*/ 8890771 w 9559256"/>
              <a:gd name="connsiteY8-18" fmla="*/ 284487 h 979708"/>
              <a:gd name="connsiteX9-19" fmla="*/ 8885863 w 9559256"/>
              <a:gd name="connsiteY9-20" fmla="*/ 276807 h 979708"/>
              <a:gd name="connsiteX10-21" fmla="*/ 8881261 w 9559256"/>
              <a:gd name="connsiteY10-22" fmla="*/ 269126 h 979708"/>
              <a:gd name="connsiteX11-23" fmla="*/ 8877273 w 9559256"/>
              <a:gd name="connsiteY11-24" fmla="*/ 260831 h 979708"/>
              <a:gd name="connsiteX12-25" fmla="*/ 8873898 w 9559256"/>
              <a:gd name="connsiteY12-26" fmla="*/ 252844 h 979708"/>
              <a:gd name="connsiteX13-27" fmla="*/ 8870524 w 9559256"/>
              <a:gd name="connsiteY13-28" fmla="*/ 244241 h 979708"/>
              <a:gd name="connsiteX14-29" fmla="*/ 8867763 w 9559256"/>
              <a:gd name="connsiteY14-30" fmla="*/ 235639 h 979708"/>
              <a:gd name="connsiteX15-31" fmla="*/ 8865615 w 9559256"/>
              <a:gd name="connsiteY15-32" fmla="*/ 227344 h 979708"/>
              <a:gd name="connsiteX16-33" fmla="*/ 8863468 w 9559256"/>
              <a:gd name="connsiteY16-34" fmla="*/ 218742 h 979708"/>
              <a:gd name="connsiteX17-35" fmla="*/ 8862240 w 9559256"/>
              <a:gd name="connsiteY17-36" fmla="*/ 209832 h 979708"/>
              <a:gd name="connsiteX18-37" fmla="*/ 8861013 w 9559256"/>
              <a:gd name="connsiteY18-38" fmla="*/ 201230 h 979708"/>
              <a:gd name="connsiteX19-39" fmla="*/ 8860706 w 9559256"/>
              <a:gd name="connsiteY19-40" fmla="*/ 192321 h 979708"/>
              <a:gd name="connsiteX20-41" fmla="*/ 8860400 w 9559256"/>
              <a:gd name="connsiteY20-42" fmla="*/ 183719 h 979708"/>
              <a:gd name="connsiteX21-43" fmla="*/ 8860706 w 9559256"/>
              <a:gd name="connsiteY21-44" fmla="*/ 175116 h 979708"/>
              <a:gd name="connsiteX22-45" fmla="*/ 8861013 w 9559256"/>
              <a:gd name="connsiteY22-46" fmla="*/ 166207 h 979708"/>
              <a:gd name="connsiteX23-47" fmla="*/ 8862240 w 9559256"/>
              <a:gd name="connsiteY23-48" fmla="*/ 157298 h 979708"/>
              <a:gd name="connsiteX24-49" fmla="*/ 8863468 w 9559256"/>
              <a:gd name="connsiteY24-50" fmla="*/ 148388 h 979708"/>
              <a:gd name="connsiteX25-51" fmla="*/ 8865615 w 9559256"/>
              <a:gd name="connsiteY25-52" fmla="*/ 140093 h 979708"/>
              <a:gd name="connsiteX26-53" fmla="*/ 8867763 w 9559256"/>
              <a:gd name="connsiteY26-54" fmla="*/ 131491 h 979708"/>
              <a:gd name="connsiteX27-55" fmla="*/ 8870524 w 9559256"/>
              <a:gd name="connsiteY27-56" fmla="*/ 122889 h 979708"/>
              <a:gd name="connsiteX28-57" fmla="*/ 8873898 w 9559256"/>
              <a:gd name="connsiteY28-58" fmla="*/ 114594 h 979708"/>
              <a:gd name="connsiteX29-59" fmla="*/ 8877273 w 9559256"/>
              <a:gd name="connsiteY29-60" fmla="*/ 106299 h 979708"/>
              <a:gd name="connsiteX30-61" fmla="*/ 8881261 w 9559256"/>
              <a:gd name="connsiteY30-62" fmla="*/ 98311 h 979708"/>
              <a:gd name="connsiteX31-63" fmla="*/ 8885863 w 9559256"/>
              <a:gd name="connsiteY31-64" fmla="*/ 90630 h 979708"/>
              <a:gd name="connsiteX32-65" fmla="*/ 8890771 w 9559256"/>
              <a:gd name="connsiteY32-66" fmla="*/ 82643 h 979708"/>
              <a:gd name="connsiteX33-67" fmla="*/ 8895680 w 9559256"/>
              <a:gd name="connsiteY33-68" fmla="*/ 75269 h 979708"/>
              <a:gd name="connsiteX34-69" fmla="*/ 8901202 w 9559256"/>
              <a:gd name="connsiteY34-70" fmla="*/ 67896 h 979708"/>
              <a:gd name="connsiteX35-71" fmla="*/ 8907645 w 9559256"/>
              <a:gd name="connsiteY35-72" fmla="*/ 60830 h 979708"/>
              <a:gd name="connsiteX36-73" fmla="*/ 8914087 w 9559256"/>
              <a:gd name="connsiteY36-74" fmla="*/ 53764 h 979708"/>
              <a:gd name="connsiteX37-75" fmla="*/ 8920836 w 9559256"/>
              <a:gd name="connsiteY37-76" fmla="*/ 47312 h 979708"/>
              <a:gd name="connsiteX38-77" fmla="*/ 8928199 w 9559256"/>
              <a:gd name="connsiteY38-78" fmla="*/ 41475 h 979708"/>
              <a:gd name="connsiteX39-79" fmla="*/ 8935255 w 9559256"/>
              <a:gd name="connsiteY39-80" fmla="*/ 35638 h 979708"/>
              <a:gd name="connsiteX40-81" fmla="*/ 8942925 w 9559256"/>
              <a:gd name="connsiteY40-82" fmla="*/ 30415 h 979708"/>
              <a:gd name="connsiteX41-83" fmla="*/ 8950288 w 9559256"/>
              <a:gd name="connsiteY41-84" fmla="*/ 25499 h 979708"/>
              <a:gd name="connsiteX42-85" fmla="*/ 8958571 w 9559256"/>
              <a:gd name="connsiteY42-86" fmla="*/ 21198 h 979708"/>
              <a:gd name="connsiteX43-87" fmla="*/ 8966547 w 9559256"/>
              <a:gd name="connsiteY43-88" fmla="*/ 16897 h 979708"/>
              <a:gd name="connsiteX44-89" fmla="*/ 8974830 w 9559256"/>
              <a:gd name="connsiteY44-90" fmla="*/ 13518 h 979708"/>
              <a:gd name="connsiteX45-91" fmla="*/ 8982807 w 9559256"/>
              <a:gd name="connsiteY45-92" fmla="*/ 10138 h 979708"/>
              <a:gd name="connsiteX46-93" fmla="*/ 8991397 w 9559256"/>
              <a:gd name="connsiteY46-94" fmla="*/ 7680 h 979708"/>
              <a:gd name="connsiteX47-95" fmla="*/ 8999987 w 9559256"/>
              <a:gd name="connsiteY47-96" fmla="*/ 5223 h 979708"/>
              <a:gd name="connsiteX48-97" fmla="*/ 9008577 w 9559256"/>
              <a:gd name="connsiteY48-98" fmla="*/ 3687 h 979708"/>
              <a:gd name="connsiteX49-99" fmla="*/ 9017474 w 9559256"/>
              <a:gd name="connsiteY49-100" fmla="*/ 2150 h 979708"/>
              <a:gd name="connsiteX50-101" fmla="*/ 9025757 w 9559256"/>
              <a:gd name="connsiteY50-102" fmla="*/ 1229 h 979708"/>
              <a:gd name="connsiteX51-103" fmla="*/ 9034654 w 9559256"/>
              <a:gd name="connsiteY51-104" fmla="*/ 307 h 979708"/>
              <a:gd name="connsiteX52-105" fmla="*/ 9043550 w 9559256"/>
              <a:gd name="connsiteY52-106" fmla="*/ 0 h 979708"/>
              <a:gd name="connsiteX53-107" fmla="*/ 9052447 w 9559256"/>
              <a:gd name="connsiteY53-108" fmla="*/ 307 h 979708"/>
              <a:gd name="connsiteX54-109" fmla="*/ 9061037 w 9559256"/>
              <a:gd name="connsiteY54-110" fmla="*/ 1229 h 979708"/>
              <a:gd name="connsiteX55-111" fmla="*/ 9069934 w 9559256"/>
              <a:gd name="connsiteY55-112" fmla="*/ 2150 h 979708"/>
              <a:gd name="connsiteX56-113" fmla="*/ 9078524 w 9559256"/>
              <a:gd name="connsiteY56-114" fmla="*/ 3687 h 979708"/>
              <a:gd name="connsiteX57-115" fmla="*/ 9087421 w 9559256"/>
              <a:gd name="connsiteY57-116" fmla="*/ 5223 h 979708"/>
              <a:gd name="connsiteX58-117" fmla="*/ 9095704 w 9559256"/>
              <a:gd name="connsiteY58-118" fmla="*/ 7680 h 979708"/>
              <a:gd name="connsiteX59-119" fmla="*/ 9104294 w 9559256"/>
              <a:gd name="connsiteY59-120" fmla="*/ 10138 h 979708"/>
              <a:gd name="connsiteX60-121" fmla="*/ 9112577 w 9559256"/>
              <a:gd name="connsiteY60-122" fmla="*/ 13518 h 979708"/>
              <a:gd name="connsiteX61-123" fmla="*/ 9120860 w 9559256"/>
              <a:gd name="connsiteY61-124" fmla="*/ 16897 h 979708"/>
              <a:gd name="connsiteX62-125" fmla="*/ 9128837 w 9559256"/>
              <a:gd name="connsiteY62-126" fmla="*/ 21198 h 979708"/>
              <a:gd name="connsiteX63-127" fmla="*/ 9136813 w 9559256"/>
              <a:gd name="connsiteY63-128" fmla="*/ 25499 h 979708"/>
              <a:gd name="connsiteX64-129" fmla="*/ 9144483 w 9559256"/>
              <a:gd name="connsiteY64-130" fmla="*/ 30415 h 979708"/>
              <a:gd name="connsiteX65-131" fmla="*/ 9151846 w 9559256"/>
              <a:gd name="connsiteY65-132" fmla="*/ 35638 h 979708"/>
              <a:gd name="connsiteX66-133" fmla="*/ 9159208 w 9559256"/>
              <a:gd name="connsiteY66-134" fmla="*/ 41475 h 979708"/>
              <a:gd name="connsiteX67-135" fmla="*/ 9166264 w 9559256"/>
              <a:gd name="connsiteY67-136" fmla="*/ 47312 h 979708"/>
              <a:gd name="connsiteX68-137" fmla="*/ 9173014 w 9559256"/>
              <a:gd name="connsiteY68-138" fmla="*/ 53764 h 979708"/>
              <a:gd name="connsiteX69-139" fmla="*/ 9505569 w 9559256"/>
              <a:gd name="connsiteY69-140" fmla="*/ 386793 h 979708"/>
              <a:gd name="connsiteX70-141" fmla="*/ 9511398 w 9559256"/>
              <a:gd name="connsiteY70-142" fmla="*/ 392937 h 979708"/>
              <a:gd name="connsiteX71-143" fmla="*/ 9517226 w 9559256"/>
              <a:gd name="connsiteY71-144" fmla="*/ 399696 h 979708"/>
              <a:gd name="connsiteX72-145" fmla="*/ 9522749 w 9559256"/>
              <a:gd name="connsiteY72-146" fmla="*/ 406455 h 979708"/>
              <a:gd name="connsiteX73-147" fmla="*/ 9527657 w 9559256"/>
              <a:gd name="connsiteY73-148" fmla="*/ 413828 h 979708"/>
              <a:gd name="connsiteX74-149" fmla="*/ 9532566 w 9559256"/>
              <a:gd name="connsiteY74-150" fmla="*/ 421509 h 979708"/>
              <a:gd name="connsiteX75-151" fmla="*/ 9536861 w 9559256"/>
              <a:gd name="connsiteY75-152" fmla="*/ 428882 h 979708"/>
              <a:gd name="connsiteX76-153" fmla="*/ 9540849 w 9559256"/>
              <a:gd name="connsiteY76-154" fmla="*/ 436870 h 979708"/>
              <a:gd name="connsiteX77-155" fmla="*/ 9544837 w 9559256"/>
              <a:gd name="connsiteY77-156" fmla="*/ 445165 h 979708"/>
              <a:gd name="connsiteX78-157" fmla="*/ 9547905 w 9559256"/>
              <a:gd name="connsiteY78-158" fmla="*/ 453153 h 979708"/>
              <a:gd name="connsiteX79-159" fmla="*/ 9550666 w 9559256"/>
              <a:gd name="connsiteY79-160" fmla="*/ 461755 h 979708"/>
              <a:gd name="connsiteX80-161" fmla="*/ 9553120 w 9559256"/>
              <a:gd name="connsiteY80-162" fmla="*/ 470357 h 979708"/>
              <a:gd name="connsiteX81-163" fmla="*/ 9555268 w 9559256"/>
              <a:gd name="connsiteY81-164" fmla="*/ 479266 h 979708"/>
              <a:gd name="connsiteX82-165" fmla="*/ 9557108 w 9559256"/>
              <a:gd name="connsiteY82-166" fmla="*/ 488483 h 979708"/>
              <a:gd name="connsiteX83-167" fmla="*/ 9558029 w 9559256"/>
              <a:gd name="connsiteY83-168" fmla="*/ 497700 h 979708"/>
              <a:gd name="connsiteX84-169" fmla="*/ 9558949 w 9559256"/>
              <a:gd name="connsiteY84-170" fmla="*/ 506916 h 979708"/>
              <a:gd name="connsiteX85-171" fmla="*/ 9559256 w 9559256"/>
              <a:gd name="connsiteY85-172" fmla="*/ 516440 h 979708"/>
              <a:gd name="connsiteX86-173" fmla="*/ 9558949 w 9559256"/>
              <a:gd name="connsiteY86-174" fmla="*/ 525964 h 979708"/>
              <a:gd name="connsiteX87-175" fmla="*/ 9558029 w 9559256"/>
              <a:gd name="connsiteY87-176" fmla="*/ 535181 h 979708"/>
              <a:gd name="connsiteX88-177" fmla="*/ 9557108 w 9559256"/>
              <a:gd name="connsiteY88-178" fmla="*/ 544397 h 979708"/>
              <a:gd name="connsiteX89-179" fmla="*/ 9555268 w 9559256"/>
              <a:gd name="connsiteY89-180" fmla="*/ 553307 h 979708"/>
              <a:gd name="connsiteX90-181" fmla="*/ 9553120 w 9559256"/>
              <a:gd name="connsiteY90-182" fmla="*/ 562524 h 979708"/>
              <a:gd name="connsiteX91-183" fmla="*/ 9550666 w 9559256"/>
              <a:gd name="connsiteY91-184" fmla="*/ 570819 h 979708"/>
              <a:gd name="connsiteX92-185" fmla="*/ 9547905 w 9559256"/>
              <a:gd name="connsiteY92-186" fmla="*/ 579421 h 979708"/>
              <a:gd name="connsiteX93-187" fmla="*/ 9544837 w 9559256"/>
              <a:gd name="connsiteY93-188" fmla="*/ 587716 h 979708"/>
              <a:gd name="connsiteX94-189" fmla="*/ 9540849 w 9559256"/>
              <a:gd name="connsiteY94-190" fmla="*/ 596011 h 979708"/>
              <a:gd name="connsiteX95-191" fmla="*/ 9536861 w 9559256"/>
              <a:gd name="connsiteY95-192" fmla="*/ 603691 h 979708"/>
              <a:gd name="connsiteX96-193" fmla="*/ 9532566 w 9559256"/>
              <a:gd name="connsiteY96-194" fmla="*/ 611679 h 979708"/>
              <a:gd name="connsiteX97-195" fmla="*/ 9527657 w 9559256"/>
              <a:gd name="connsiteY97-196" fmla="*/ 619052 h 979708"/>
              <a:gd name="connsiteX98-197" fmla="*/ 9522749 w 9559256"/>
              <a:gd name="connsiteY98-198" fmla="*/ 626426 h 979708"/>
              <a:gd name="connsiteX99-199" fmla="*/ 9517226 w 9559256"/>
              <a:gd name="connsiteY99-200" fmla="*/ 633185 h 979708"/>
              <a:gd name="connsiteX100-201" fmla="*/ 9511398 w 9559256"/>
              <a:gd name="connsiteY100-202" fmla="*/ 639943 h 979708"/>
              <a:gd name="connsiteX101-203" fmla="*/ 9505569 w 9559256"/>
              <a:gd name="connsiteY101-204" fmla="*/ 646088 h 979708"/>
              <a:gd name="connsiteX102-205" fmla="*/ 9173014 w 9559256"/>
              <a:gd name="connsiteY102-206" fmla="*/ 978809 h 979708"/>
              <a:gd name="connsiteX103-207" fmla="*/ 9172116 w 9559256"/>
              <a:gd name="connsiteY103-208" fmla="*/ 979708 h 979708"/>
              <a:gd name="connsiteX0-209" fmla="*/ 0 w 9559256"/>
              <a:gd name="connsiteY0-210" fmla="*/ 443714 h 979708"/>
              <a:gd name="connsiteX1-211" fmla="*/ 0 w 9559256"/>
              <a:gd name="connsiteY1-212" fmla="*/ 332875 h 979708"/>
              <a:gd name="connsiteX2-213" fmla="*/ 8939653 w 9559256"/>
              <a:gd name="connsiteY2-214" fmla="*/ 332875 h 979708"/>
              <a:gd name="connsiteX3-215" fmla="*/ 8914087 w 9559256"/>
              <a:gd name="connsiteY3-216" fmla="*/ 313673 h 979708"/>
              <a:gd name="connsiteX4-217" fmla="*/ 8907645 w 9559256"/>
              <a:gd name="connsiteY4-218" fmla="*/ 306607 h 979708"/>
              <a:gd name="connsiteX5-219" fmla="*/ 8901202 w 9559256"/>
              <a:gd name="connsiteY5-220" fmla="*/ 299541 h 979708"/>
              <a:gd name="connsiteX6-221" fmla="*/ 8895680 w 9559256"/>
              <a:gd name="connsiteY6-222" fmla="*/ 292475 h 979708"/>
              <a:gd name="connsiteX7-223" fmla="*/ 8890771 w 9559256"/>
              <a:gd name="connsiteY7-224" fmla="*/ 284487 h 979708"/>
              <a:gd name="connsiteX8-225" fmla="*/ 8885863 w 9559256"/>
              <a:gd name="connsiteY8-226" fmla="*/ 276807 h 979708"/>
              <a:gd name="connsiteX9-227" fmla="*/ 8881261 w 9559256"/>
              <a:gd name="connsiteY9-228" fmla="*/ 269126 h 979708"/>
              <a:gd name="connsiteX10-229" fmla="*/ 8877273 w 9559256"/>
              <a:gd name="connsiteY10-230" fmla="*/ 260831 h 979708"/>
              <a:gd name="connsiteX11-231" fmla="*/ 8873898 w 9559256"/>
              <a:gd name="connsiteY11-232" fmla="*/ 252844 h 979708"/>
              <a:gd name="connsiteX12-233" fmla="*/ 8870524 w 9559256"/>
              <a:gd name="connsiteY12-234" fmla="*/ 244241 h 979708"/>
              <a:gd name="connsiteX13-235" fmla="*/ 8867763 w 9559256"/>
              <a:gd name="connsiteY13-236" fmla="*/ 235639 h 979708"/>
              <a:gd name="connsiteX14-237" fmla="*/ 8865615 w 9559256"/>
              <a:gd name="connsiteY14-238" fmla="*/ 227344 h 979708"/>
              <a:gd name="connsiteX15-239" fmla="*/ 8863468 w 9559256"/>
              <a:gd name="connsiteY15-240" fmla="*/ 218742 h 979708"/>
              <a:gd name="connsiteX16-241" fmla="*/ 8862240 w 9559256"/>
              <a:gd name="connsiteY16-242" fmla="*/ 209832 h 979708"/>
              <a:gd name="connsiteX17-243" fmla="*/ 8861013 w 9559256"/>
              <a:gd name="connsiteY17-244" fmla="*/ 201230 h 979708"/>
              <a:gd name="connsiteX18-245" fmla="*/ 8860706 w 9559256"/>
              <a:gd name="connsiteY18-246" fmla="*/ 192321 h 979708"/>
              <a:gd name="connsiteX19-247" fmla="*/ 8860400 w 9559256"/>
              <a:gd name="connsiteY19-248" fmla="*/ 183719 h 979708"/>
              <a:gd name="connsiteX20-249" fmla="*/ 8860706 w 9559256"/>
              <a:gd name="connsiteY20-250" fmla="*/ 175116 h 979708"/>
              <a:gd name="connsiteX21-251" fmla="*/ 8861013 w 9559256"/>
              <a:gd name="connsiteY21-252" fmla="*/ 166207 h 979708"/>
              <a:gd name="connsiteX22-253" fmla="*/ 8862240 w 9559256"/>
              <a:gd name="connsiteY22-254" fmla="*/ 157298 h 979708"/>
              <a:gd name="connsiteX23-255" fmla="*/ 8863468 w 9559256"/>
              <a:gd name="connsiteY23-256" fmla="*/ 148388 h 979708"/>
              <a:gd name="connsiteX24-257" fmla="*/ 8865615 w 9559256"/>
              <a:gd name="connsiteY24-258" fmla="*/ 140093 h 979708"/>
              <a:gd name="connsiteX25-259" fmla="*/ 8867763 w 9559256"/>
              <a:gd name="connsiteY25-260" fmla="*/ 131491 h 979708"/>
              <a:gd name="connsiteX26-261" fmla="*/ 8870524 w 9559256"/>
              <a:gd name="connsiteY26-262" fmla="*/ 122889 h 979708"/>
              <a:gd name="connsiteX27-263" fmla="*/ 8873898 w 9559256"/>
              <a:gd name="connsiteY27-264" fmla="*/ 114594 h 979708"/>
              <a:gd name="connsiteX28-265" fmla="*/ 8877273 w 9559256"/>
              <a:gd name="connsiteY28-266" fmla="*/ 106299 h 979708"/>
              <a:gd name="connsiteX29-267" fmla="*/ 8881261 w 9559256"/>
              <a:gd name="connsiteY29-268" fmla="*/ 98311 h 979708"/>
              <a:gd name="connsiteX30-269" fmla="*/ 8885863 w 9559256"/>
              <a:gd name="connsiteY30-270" fmla="*/ 90630 h 979708"/>
              <a:gd name="connsiteX31-271" fmla="*/ 8890771 w 9559256"/>
              <a:gd name="connsiteY31-272" fmla="*/ 82643 h 979708"/>
              <a:gd name="connsiteX32-273" fmla="*/ 8895680 w 9559256"/>
              <a:gd name="connsiteY32-274" fmla="*/ 75269 h 979708"/>
              <a:gd name="connsiteX33-275" fmla="*/ 8901202 w 9559256"/>
              <a:gd name="connsiteY33-276" fmla="*/ 67896 h 979708"/>
              <a:gd name="connsiteX34-277" fmla="*/ 8907645 w 9559256"/>
              <a:gd name="connsiteY34-278" fmla="*/ 60830 h 979708"/>
              <a:gd name="connsiteX35-279" fmla="*/ 8914087 w 9559256"/>
              <a:gd name="connsiteY35-280" fmla="*/ 53764 h 979708"/>
              <a:gd name="connsiteX36-281" fmla="*/ 8920836 w 9559256"/>
              <a:gd name="connsiteY36-282" fmla="*/ 47312 h 979708"/>
              <a:gd name="connsiteX37-283" fmla="*/ 8928199 w 9559256"/>
              <a:gd name="connsiteY37-284" fmla="*/ 41475 h 979708"/>
              <a:gd name="connsiteX38-285" fmla="*/ 8935255 w 9559256"/>
              <a:gd name="connsiteY38-286" fmla="*/ 35638 h 979708"/>
              <a:gd name="connsiteX39-287" fmla="*/ 8942925 w 9559256"/>
              <a:gd name="connsiteY39-288" fmla="*/ 30415 h 979708"/>
              <a:gd name="connsiteX40-289" fmla="*/ 8950288 w 9559256"/>
              <a:gd name="connsiteY40-290" fmla="*/ 25499 h 979708"/>
              <a:gd name="connsiteX41-291" fmla="*/ 8958571 w 9559256"/>
              <a:gd name="connsiteY41-292" fmla="*/ 21198 h 979708"/>
              <a:gd name="connsiteX42-293" fmla="*/ 8966547 w 9559256"/>
              <a:gd name="connsiteY42-294" fmla="*/ 16897 h 979708"/>
              <a:gd name="connsiteX43-295" fmla="*/ 8974830 w 9559256"/>
              <a:gd name="connsiteY43-296" fmla="*/ 13518 h 979708"/>
              <a:gd name="connsiteX44-297" fmla="*/ 8982807 w 9559256"/>
              <a:gd name="connsiteY44-298" fmla="*/ 10138 h 979708"/>
              <a:gd name="connsiteX45-299" fmla="*/ 8991397 w 9559256"/>
              <a:gd name="connsiteY45-300" fmla="*/ 7680 h 979708"/>
              <a:gd name="connsiteX46-301" fmla="*/ 8999987 w 9559256"/>
              <a:gd name="connsiteY46-302" fmla="*/ 5223 h 979708"/>
              <a:gd name="connsiteX47-303" fmla="*/ 9008577 w 9559256"/>
              <a:gd name="connsiteY47-304" fmla="*/ 3687 h 979708"/>
              <a:gd name="connsiteX48-305" fmla="*/ 9017474 w 9559256"/>
              <a:gd name="connsiteY48-306" fmla="*/ 2150 h 979708"/>
              <a:gd name="connsiteX49-307" fmla="*/ 9025757 w 9559256"/>
              <a:gd name="connsiteY49-308" fmla="*/ 1229 h 979708"/>
              <a:gd name="connsiteX50-309" fmla="*/ 9034654 w 9559256"/>
              <a:gd name="connsiteY50-310" fmla="*/ 307 h 979708"/>
              <a:gd name="connsiteX51-311" fmla="*/ 9043550 w 9559256"/>
              <a:gd name="connsiteY51-312" fmla="*/ 0 h 979708"/>
              <a:gd name="connsiteX52-313" fmla="*/ 9052447 w 9559256"/>
              <a:gd name="connsiteY52-314" fmla="*/ 307 h 979708"/>
              <a:gd name="connsiteX53-315" fmla="*/ 9061037 w 9559256"/>
              <a:gd name="connsiteY53-316" fmla="*/ 1229 h 979708"/>
              <a:gd name="connsiteX54-317" fmla="*/ 9069934 w 9559256"/>
              <a:gd name="connsiteY54-318" fmla="*/ 2150 h 979708"/>
              <a:gd name="connsiteX55-319" fmla="*/ 9078524 w 9559256"/>
              <a:gd name="connsiteY55-320" fmla="*/ 3687 h 979708"/>
              <a:gd name="connsiteX56-321" fmla="*/ 9087421 w 9559256"/>
              <a:gd name="connsiteY56-322" fmla="*/ 5223 h 979708"/>
              <a:gd name="connsiteX57-323" fmla="*/ 9095704 w 9559256"/>
              <a:gd name="connsiteY57-324" fmla="*/ 7680 h 979708"/>
              <a:gd name="connsiteX58-325" fmla="*/ 9104294 w 9559256"/>
              <a:gd name="connsiteY58-326" fmla="*/ 10138 h 979708"/>
              <a:gd name="connsiteX59-327" fmla="*/ 9112577 w 9559256"/>
              <a:gd name="connsiteY59-328" fmla="*/ 13518 h 979708"/>
              <a:gd name="connsiteX60-329" fmla="*/ 9120860 w 9559256"/>
              <a:gd name="connsiteY60-330" fmla="*/ 16897 h 979708"/>
              <a:gd name="connsiteX61-331" fmla="*/ 9128837 w 9559256"/>
              <a:gd name="connsiteY61-332" fmla="*/ 21198 h 979708"/>
              <a:gd name="connsiteX62-333" fmla="*/ 9136813 w 9559256"/>
              <a:gd name="connsiteY62-334" fmla="*/ 25499 h 979708"/>
              <a:gd name="connsiteX63-335" fmla="*/ 9144483 w 9559256"/>
              <a:gd name="connsiteY63-336" fmla="*/ 30415 h 979708"/>
              <a:gd name="connsiteX64-337" fmla="*/ 9151846 w 9559256"/>
              <a:gd name="connsiteY64-338" fmla="*/ 35638 h 979708"/>
              <a:gd name="connsiteX65-339" fmla="*/ 9159208 w 9559256"/>
              <a:gd name="connsiteY65-340" fmla="*/ 41475 h 979708"/>
              <a:gd name="connsiteX66-341" fmla="*/ 9166264 w 9559256"/>
              <a:gd name="connsiteY66-342" fmla="*/ 47312 h 979708"/>
              <a:gd name="connsiteX67-343" fmla="*/ 9173014 w 9559256"/>
              <a:gd name="connsiteY67-344" fmla="*/ 53764 h 979708"/>
              <a:gd name="connsiteX68-345" fmla="*/ 9505569 w 9559256"/>
              <a:gd name="connsiteY68-346" fmla="*/ 386793 h 979708"/>
              <a:gd name="connsiteX69-347" fmla="*/ 9511398 w 9559256"/>
              <a:gd name="connsiteY69-348" fmla="*/ 392937 h 979708"/>
              <a:gd name="connsiteX70-349" fmla="*/ 9517226 w 9559256"/>
              <a:gd name="connsiteY70-350" fmla="*/ 399696 h 979708"/>
              <a:gd name="connsiteX71-351" fmla="*/ 9522749 w 9559256"/>
              <a:gd name="connsiteY71-352" fmla="*/ 406455 h 979708"/>
              <a:gd name="connsiteX72-353" fmla="*/ 9527657 w 9559256"/>
              <a:gd name="connsiteY72-354" fmla="*/ 413828 h 979708"/>
              <a:gd name="connsiteX73-355" fmla="*/ 9532566 w 9559256"/>
              <a:gd name="connsiteY73-356" fmla="*/ 421509 h 979708"/>
              <a:gd name="connsiteX74-357" fmla="*/ 9536861 w 9559256"/>
              <a:gd name="connsiteY74-358" fmla="*/ 428882 h 979708"/>
              <a:gd name="connsiteX75-359" fmla="*/ 9540849 w 9559256"/>
              <a:gd name="connsiteY75-360" fmla="*/ 436870 h 979708"/>
              <a:gd name="connsiteX76-361" fmla="*/ 9544837 w 9559256"/>
              <a:gd name="connsiteY76-362" fmla="*/ 445165 h 979708"/>
              <a:gd name="connsiteX77-363" fmla="*/ 9547905 w 9559256"/>
              <a:gd name="connsiteY77-364" fmla="*/ 453153 h 979708"/>
              <a:gd name="connsiteX78-365" fmla="*/ 9550666 w 9559256"/>
              <a:gd name="connsiteY78-366" fmla="*/ 461755 h 979708"/>
              <a:gd name="connsiteX79-367" fmla="*/ 9553120 w 9559256"/>
              <a:gd name="connsiteY79-368" fmla="*/ 470357 h 979708"/>
              <a:gd name="connsiteX80-369" fmla="*/ 9555268 w 9559256"/>
              <a:gd name="connsiteY80-370" fmla="*/ 479266 h 979708"/>
              <a:gd name="connsiteX81-371" fmla="*/ 9557108 w 9559256"/>
              <a:gd name="connsiteY81-372" fmla="*/ 488483 h 979708"/>
              <a:gd name="connsiteX82-373" fmla="*/ 9558029 w 9559256"/>
              <a:gd name="connsiteY82-374" fmla="*/ 497700 h 979708"/>
              <a:gd name="connsiteX83-375" fmla="*/ 9558949 w 9559256"/>
              <a:gd name="connsiteY83-376" fmla="*/ 506916 h 979708"/>
              <a:gd name="connsiteX84-377" fmla="*/ 9559256 w 9559256"/>
              <a:gd name="connsiteY84-378" fmla="*/ 516440 h 979708"/>
              <a:gd name="connsiteX85-379" fmla="*/ 9558949 w 9559256"/>
              <a:gd name="connsiteY85-380" fmla="*/ 525964 h 979708"/>
              <a:gd name="connsiteX86-381" fmla="*/ 9558029 w 9559256"/>
              <a:gd name="connsiteY86-382" fmla="*/ 535181 h 979708"/>
              <a:gd name="connsiteX87-383" fmla="*/ 9557108 w 9559256"/>
              <a:gd name="connsiteY87-384" fmla="*/ 544397 h 979708"/>
              <a:gd name="connsiteX88-385" fmla="*/ 9555268 w 9559256"/>
              <a:gd name="connsiteY88-386" fmla="*/ 553307 h 979708"/>
              <a:gd name="connsiteX89-387" fmla="*/ 9553120 w 9559256"/>
              <a:gd name="connsiteY89-388" fmla="*/ 562524 h 979708"/>
              <a:gd name="connsiteX90-389" fmla="*/ 9550666 w 9559256"/>
              <a:gd name="connsiteY90-390" fmla="*/ 570819 h 979708"/>
              <a:gd name="connsiteX91-391" fmla="*/ 9547905 w 9559256"/>
              <a:gd name="connsiteY91-392" fmla="*/ 579421 h 979708"/>
              <a:gd name="connsiteX92-393" fmla="*/ 9544837 w 9559256"/>
              <a:gd name="connsiteY92-394" fmla="*/ 587716 h 979708"/>
              <a:gd name="connsiteX93-395" fmla="*/ 9540849 w 9559256"/>
              <a:gd name="connsiteY93-396" fmla="*/ 596011 h 979708"/>
              <a:gd name="connsiteX94-397" fmla="*/ 9536861 w 9559256"/>
              <a:gd name="connsiteY94-398" fmla="*/ 603691 h 979708"/>
              <a:gd name="connsiteX95-399" fmla="*/ 9532566 w 9559256"/>
              <a:gd name="connsiteY95-400" fmla="*/ 611679 h 979708"/>
              <a:gd name="connsiteX96-401" fmla="*/ 9527657 w 9559256"/>
              <a:gd name="connsiteY96-402" fmla="*/ 619052 h 979708"/>
              <a:gd name="connsiteX97-403" fmla="*/ 9522749 w 9559256"/>
              <a:gd name="connsiteY97-404" fmla="*/ 626426 h 979708"/>
              <a:gd name="connsiteX98-405" fmla="*/ 9517226 w 9559256"/>
              <a:gd name="connsiteY98-406" fmla="*/ 633185 h 979708"/>
              <a:gd name="connsiteX99-407" fmla="*/ 9511398 w 9559256"/>
              <a:gd name="connsiteY99-408" fmla="*/ 639943 h 979708"/>
              <a:gd name="connsiteX100-409" fmla="*/ 9505569 w 9559256"/>
              <a:gd name="connsiteY100-410" fmla="*/ 646088 h 979708"/>
              <a:gd name="connsiteX101-411" fmla="*/ 9173014 w 9559256"/>
              <a:gd name="connsiteY101-412" fmla="*/ 978809 h 979708"/>
              <a:gd name="connsiteX102-413" fmla="*/ 9172116 w 9559256"/>
              <a:gd name="connsiteY102-414" fmla="*/ 979708 h 979708"/>
              <a:gd name="connsiteX0-415" fmla="*/ 0 w 9559256"/>
              <a:gd name="connsiteY0-416" fmla="*/ 332875 h 979708"/>
              <a:gd name="connsiteX1-417" fmla="*/ 8939653 w 9559256"/>
              <a:gd name="connsiteY1-418" fmla="*/ 332875 h 979708"/>
              <a:gd name="connsiteX2-419" fmla="*/ 8914087 w 9559256"/>
              <a:gd name="connsiteY2-420" fmla="*/ 313673 h 979708"/>
              <a:gd name="connsiteX3-421" fmla="*/ 8907645 w 9559256"/>
              <a:gd name="connsiteY3-422" fmla="*/ 306607 h 979708"/>
              <a:gd name="connsiteX4-423" fmla="*/ 8901202 w 9559256"/>
              <a:gd name="connsiteY4-424" fmla="*/ 299541 h 979708"/>
              <a:gd name="connsiteX5-425" fmla="*/ 8895680 w 9559256"/>
              <a:gd name="connsiteY5-426" fmla="*/ 292475 h 979708"/>
              <a:gd name="connsiteX6-427" fmla="*/ 8890771 w 9559256"/>
              <a:gd name="connsiteY6-428" fmla="*/ 284487 h 979708"/>
              <a:gd name="connsiteX7-429" fmla="*/ 8885863 w 9559256"/>
              <a:gd name="connsiteY7-430" fmla="*/ 276807 h 979708"/>
              <a:gd name="connsiteX8-431" fmla="*/ 8881261 w 9559256"/>
              <a:gd name="connsiteY8-432" fmla="*/ 269126 h 979708"/>
              <a:gd name="connsiteX9-433" fmla="*/ 8877273 w 9559256"/>
              <a:gd name="connsiteY9-434" fmla="*/ 260831 h 979708"/>
              <a:gd name="connsiteX10-435" fmla="*/ 8873898 w 9559256"/>
              <a:gd name="connsiteY10-436" fmla="*/ 252844 h 979708"/>
              <a:gd name="connsiteX11-437" fmla="*/ 8870524 w 9559256"/>
              <a:gd name="connsiteY11-438" fmla="*/ 244241 h 979708"/>
              <a:gd name="connsiteX12-439" fmla="*/ 8867763 w 9559256"/>
              <a:gd name="connsiteY12-440" fmla="*/ 235639 h 979708"/>
              <a:gd name="connsiteX13-441" fmla="*/ 8865615 w 9559256"/>
              <a:gd name="connsiteY13-442" fmla="*/ 227344 h 979708"/>
              <a:gd name="connsiteX14-443" fmla="*/ 8863468 w 9559256"/>
              <a:gd name="connsiteY14-444" fmla="*/ 218742 h 979708"/>
              <a:gd name="connsiteX15-445" fmla="*/ 8862240 w 9559256"/>
              <a:gd name="connsiteY15-446" fmla="*/ 209832 h 979708"/>
              <a:gd name="connsiteX16-447" fmla="*/ 8861013 w 9559256"/>
              <a:gd name="connsiteY16-448" fmla="*/ 201230 h 979708"/>
              <a:gd name="connsiteX17-449" fmla="*/ 8860706 w 9559256"/>
              <a:gd name="connsiteY17-450" fmla="*/ 192321 h 979708"/>
              <a:gd name="connsiteX18-451" fmla="*/ 8860400 w 9559256"/>
              <a:gd name="connsiteY18-452" fmla="*/ 183719 h 979708"/>
              <a:gd name="connsiteX19-453" fmla="*/ 8860706 w 9559256"/>
              <a:gd name="connsiteY19-454" fmla="*/ 175116 h 979708"/>
              <a:gd name="connsiteX20-455" fmla="*/ 8861013 w 9559256"/>
              <a:gd name="connsiteY20-456" fmla="*/ 166207 h 979708"/>
              <a:gd name="connsiteX21-457" fmla="*/ 8862240 w 9559256"/>
              <a:gd name="connsiteY21-458" fmla="*/ 157298 h 979708"/>
              <a:gd name="connsiteX22-459" fmla="*/ 8863468 w 9559256"/>
              <a:gd name="connsiteY22-460" fmla="*/ 148388 h 979708"/>
              <a:gd name="connsiteX23-461" fmla="*/ 8865615 w 9559256"/>
              <a:gd name="connsiteY23-462" fmla="*/ 140093 h 979708"/>
              <a:gd name="connsiteX24-463" fmla="*/ 8867763 w 9559256"/>
              <a:gd name="connsiteY24-464" fmla="*/ 131491 h 979708"/>
              <a:gd name="connsiteX25-465" fmla="*/ 8870524 w 9559256"/>
              <a:gd name="connsiteY25-466" fmla="*/ 122889 h 979708"/>
              <a:gd name="connsiteX26-467" fmla="*/ 8873898 w 9559256"/>
              <a:gd name="connsiteY26-468" fmla="*/ 114594 h 979708"/>
              <a:gd name="connsiteX27-469" fmla="*/ 8877273 w 9559256"/>
              <a:gd name="connsiteY27-470" fmla="*/ 106299 h 979708"/>
              <a:gd name="connsiteX28-471" fmla="*/ 8881261 w 9559256"/>
              <a:gd name="connsiteY28-472" fmla="*/ 98311 h 979708"/>
              <a:gd name="connsiteX29-473" fmla="*/ 8885863 w 9559256"/>
              <a:gd name="connsiteY29-474" fmla="*/ 90630 h 979708"/>
              <a:gd name="connsiteX30-475" fmla="*/ 8890771 w 9559256"/>
              <a:gd name="connsiteY30-476" fmla="*/ 82643 h 979708"/>
              <a:gd name="connsiteX31-477" fmla="*/ 8895680 w 9559256"/>
              <a:gd name="connsiteY31-478" fmla="*/ 75269 h 979708"/>
              <a:gd name="connsiteX32-479" fmla="*/ 8901202 w 9559256"/>
              <a:gd name="connsiteY32-480" fmla="*/ 67896 h 979708"/>
              <a:gd name="connsiteX33-481" fmla="*/ 8907645 w 9559256"/>
              <a:gd name="connsiteY33-482" fmla="*/ 60830 h 979708"/>
              <a:gd name="connsiteX34-483" fmla="*/ 8914087 w 9559256"/>
              <a:gd name="connsiteY34-484" fmla="*/ 53764 h 979708"/>
              <a:gd name="connsiteX35-485" fmla="*/ 8920836 w 9559256"/>
              <a:gd name="connsiteY35-486" fmla="*/ 47312 h 979708"/>
              <a:gd name="connsiteX36-487" fmla="*/ 8928199 w 9559256"/>
              <a:gd name="connsiteY36-488" fmla="*/ 41475 h 979708"/>
              <a:gd name="connsiteX37-489" fmla="*/ 8935255 w 9559256"/>
              <a:gd name="connsiteY37-490" fmla="*/ 35638 h 979708"/>
              <a:gd name="connsiteX38-491" fmla="*/ 8942925 w 9559256"/>
              <a:gd name="connsiteY38-492" fmla="*/ 30415 h 979708"/>
              <a:gd name="connsiteX39-493" fmla="*/ 8950288 w 9559256"/>
              <a:gd name="connsiteY39-494" fmla="*/ 25499 h 979708"/>
              <a:gd name="connsiteX40-495" fmla="*/ 8958571 w 9559256"/>
              <a:gd name="connsiteY40-496" fmla="*/ 21198 h 979708"/>
              <a:gd name="connsiteX41-497" fmla="*/ 8966547 w 9559256"/>
              <a:gd name="connsiteY41-498" fmla="*/ 16897 h 979708"/>
              <a:gd name="connsiteX42-499" fmla="*/ 8974830 w 9559256"/>
              <a:gd name="connsiteY42-500" fmla="*/ 13518 h 979708"/>
              <a:gd name="connsiteX43-501" fmla="*/ 8982807 w 9559256"/>
              <a:gd name="connsiteY43-502" fmla="*/ 10138 h 979708"/>
              <a:gd name="connsiteX44-503" fmla="*/ 8991397 w 9559256"/>
              <a:gd name="connsiteY44-504" fmla="*/ 7680 h 979708"/>
              <a:gd name="connsiteX45-505" fmla="*/ 8999987 w 9559256"/>
              <a:gd name="connsiteY45-506" fmla="*/ 5223 h 979708"/>
              <a:gd name="connsiteX46-507" fmla="*/ 9008577 w 9559256"/>
              <a:gd name="connsiteY46-508" fmla="*/ 3687 h 979708"/>
              <a:gd name="connsiteX47-509" fmla="*/ 9017474 w 9559256"/>
              <a:gd name="connsiteY47-510" fmla="*/ 2150 h 979708"/>
              <a:gd name="connsiteX48-511" fmla="*/ 9025757 w 9559256"/>
              <a:gd name="connsiteY48-512" fmla="*/ 1229 h 979708"/>
              <a:gd name="connsiteX49-513" fmla="*/ 9034654 w 9559256"/>
              <a:gd name="connsiteY49-514" fmla="*/ 307 h 979708"/>
              <a:gd name="connsiteX50-515" fmla="*/ 9043550 w 9559256"/>
              <a:gd name="connsiteY50-516" fmla="*/ 0 h 979708"/>
              <a:gd name="connsiteX51-517" fmla="*/ 9052447 w 9559256"/>
              <a:gd name="connsiteY51-518" fmla="*/ 307 h 979708"/>
              <a:gd name="connsiteX52-519" fmla="*/ 9061037 w 9559256"/>
              <a:gd name="connsiteY52-520" fmla="*/ 1229 h 979708"/>
              <a:gd name="connsiteX53-521" fmla="*/ 9069934 w 9559256"/>
              <a:gd name="connsiteY53-522" fmla="*/ 2150 h 979708"/>
              <a:gd name="connsiteX54-523" fmla="*/ 9078524 w 9559256"/>
              <a:gd name="connsiteY54-524" fmla="*/ 3687 h 979708"/>
              <a:gd name="connsiteX55-525" fmla="*/ 9087421 w 9559256"/>
              <a:gd name="connsiteY55-526" fmla="*/ 5223 h 979708"/>
              <a:gd name="connsiteX56-527" fmla="*/ 9095704 w 9559256"/>
              <a:gd name="connsiteY56-528" fmla="*/ 7680 h 979708"/>
              <a:gd name="connsiteX57-529" fmla="*/ 9104294 w 9559256"/>
              <a:gd name="connsiteY57-530" fmla="*/ 10138 h 979708"/>
              <a:gd name="connsiteX58-531" fmla="*/ 9112577 w 9559256"/>
              <a:gd name="connsiteY58-532" fmla="*/ 13518 h 979708"/>
              <a:gd name="connsiteX59-533" fmla="*/ 9120860 w 9559256"/>
              <a:gd name="connsiteY59-534" fmla="*/ 16897 h 979708"/>
              <a:gd name="connsiteX60-535" fmla="*/ 9128837 w 9559256"/>
              <a:gd name="connsiteY60-536" fmla="*/ 21198 h 979708"/>
              <a:gd name="connsiteX61-537" fmla="*/ 9136813 w 9559256"/>
              <a:gd name="connsiteY61-538" fmla="*/ 25499 h 979708"/>
              <a:gd name="connsiteX62-539" fmla="*/ 9144483 w 9559256"/>
              <a:gd name="connsiteY62-540" fmla="*/ 30415 h 979708"/>
              <a:gd name="connsiteX63-541" fmla="*/ 9151846 w 9559256"/>
              <a:gd name="connsiteY63-542" fmla="*/ 35638 h 979708"/>
              <a:gd name="connsiteX64-543" fmla="*/ 9159208 w 9559256"/>
              <a:gd name="connsiteY64-544" fmla="*/ 41475 h 979708"/>
              <a:gd name="connsiteX65-545" fmla="*/ 9166264 w 9559256"/>
              <a:gd name="connsiteY65-546" fmla="*/ 47312 h 979708"/>
              <a:gd name="connsiteX66-547" fmla="*/ 9173014 w 9559256"/>
              <a:gd name="connsiteY66-548" fmla="*/ 53764 h 979708"/>
              <a:gd name="connsiteX67-549" fmla="*/ 9505569 w 9559256"/>
              <a:gd name="connsiteY67-550" fmla="*/ 386793 h 979708"/>
              <a:gd name="connsiteX68-551" fmla="*/ 9511398 w 9559256"/>
              <a:gd name="connsiteY68-552" fmla="*/ 392937 h 979708"/>
              <a:gd name="connsiteX69-553" fmla="*/ 9517226 w 9559256"/>
              <a:gd name="connsiteY69-554" fmla="*/ 399696 h 979708"/>
              <a:gd name="connsiteX70-555" fmla="*/ 9522749 w 9559256"/>
              <a:gd name="connsiteY70-556" fmla="*/ 406455 h 979708"/>
              <a:gd name="connsiteX71-557" fmla="*/ 9527657 w 9559256"/>
              <a:gd name="connsiteY71-558" fmla="*/ 413828 h 979708"/>
              <a:gd name="connsiteX72-559" fmla="*/ 9532566 w 9559256"/>
              <a:gd name="connsiteY72-560" fmla="*/ 421509 h 979708"/>
              <a:gd name="connsiteX73-561" fmla="*/ 9536861 w 9559256"/>
              <a:gd name="connsiteY73-562" fmla="*/ 428882 h 979708"/>
              <a:gd name="connsiteX74-563" fmla="*/ 9540849 w 9559256"/>
              <a:gd name="connsiteY74-564" fmla="*/ 436870 h 979708"/>
              <a:gd name="connsiteX75-565" fmla="*/ 9544837 w 9559256"/>
              <a:gd name="connsiteY75-566" fmla="*/ 445165 h 979708"/>
              <a:gd name="connsiteX76-567" fmla="*/ 9547905 w 9559256"/>
              <a:gd name="connsiteY76-568" fmla="*/ 453153 h 979708"/>
              <a:gd name="connsiteX77-569" fmla="*/ 9550666 w 9559256"/>
              <a:gd name="connsiteY77-570" fmla="*/ 461755 h 979708"/>
              <a:gd name="connsiteX78-571" fmla="*/ 9553120 w 9559256"/>
              <a:gd name="connsiteY78-572" fmla="*/ 470357 h 979708"/>
              <a:gd name="connsiteX79-573" fmla="*/ 9555268 w 9559256"/>
              <a:gd name="connsiteY79-574" fmla="*/ 479266 h 979708"/>
              <a:gd name="connsiteX80-575" fmla="*/ 9557108 w 9559256"/>
              <a:gd name="connsiteY80-576" fmla="*/ 488483 h 979708"/>
              <a:gd name="connsiteX81-577" fmla="*/ 9558029 w 9559256"/>
              <a:gd name="connsiteY81-578" fmla="*/ 497700 h 979708"/>
              <a:gd name="connsiteX82-579" fmla="*/ 9558949 w 9559256"/>
              <a:gd name="connsiteY82-580" fmla="*/ 506916 h 979708"/>
              <a:gd name="connsiteX83-581" fmla="*/ 9559256 w 9559256"/>
              <a:gd name="connsiteY83-582" fmla="*/ 516440 h 979708"/>
              <a:gd name="connsiteX84-583" fmla="*/ 9558949 w 9559256"/>
              <a:gd name="connsiteY84-584" fmla="*/ 525964 h 979708"/>
              <a:gd name="connsiteX85-585" fmla="*/ 9558029 w 9559256"/>
              <a:gd name="connsiteY85-586" fmla="*/ 535181 h 979708"/>
              <a:gd name="connsiteX86-587" fmla="*/ 9557108 w 9559256"/>
              <a:gd name="connsiteY86-588" fmla="*/ 544397 h 979708"/>
              <a:gd name="connsiteX87-589" fmla="*/ 9555268 w 9559256"/>
              <a:gd name="connsiteY87-590" fmla="*/ 553307 h 979708"/>
              <a:gd name="connsiteX88-591" fmla="*/ 9553120 w 9559256"/>
              <a:gd name="connsiteY88-592" fmla="*/ 562524 h 979708"/>
              <a:gd name="connsiteX89-593" fmla="*/ 9550666 w 9559256"/>
              <a:gd name="connsiteY89-594" fmla="*/ 570819 h 979708"/>
              <a:gd name="connsiteX90-595" fmla="*/ 9547905 w 9559256"/>
              <a:gd name="connsiteY90-596" fmla="*/ 579421 h 979708"/>
              <a:gd name="connsiteX91-597" fmla="*/ 9544837 w 9559256"/>
              <a:gd name="connsiteY91-598" fmla="*/ 587716 h 979708"/>
              <a:gd name="connsiteX92-599" fmla="*/ 9540849 w 9559256"/>
              <a:gd name="connsiteY92-600" fmla="*/ 596011 h 979708"/>
              <a:gd name="connsiteX93-601" fmla="*/ 9536861 w 9559256"/>
              <a:gd name="connsiteY93-602" fmla="*/ 603691 h 979708"/>
              <a:gd name="connsiteX94-603" fmla="*/ 9532566 w 9559256"/>
              <a:gd name="connsiteY94-604" fmla="*/ 611679 h 979708"/>
              <a:gd name="connsiteX95-605" fmla="*/ 9527657 w 9559256"/>
              <a:gd name="connsiteY95-606" fmla="*/ 619052 h 979708"/>
              <a:gd name="connsiteX96-607" fmla="*/ 9522749 w 9559256"/>
              <a:gd name="connsiteY96-608" fmla="*/ 626426 h 979708"/>
              <a:gd name="connsiteX97-609" fmla="*/ 9517226 w 9559256"/>
              <a:gd name="connsiteY97-610" fmla="*/ 633185 h 979708"/>
              <a:gd name="connsiteX98-611" fmla="*/ 9511398 w 9559256"/>
              <a:gd name="connsiteY98-612" fmla="*/ 639943 h 979708"/>
              <a:gd name="connsiteX99-613" fmla="*/ 9505569 w 9559256"/>
              <a:gd name="connsiteY99-614" fmla="*/ 646088 h 979708"/>
              <a:gd name="connsiteX100-615" fmla="*/ 9173014 w 9559256"/>
              <a:gd name="connsiteY100-616" fmla="*/ 978809 h 979708"/>
              <a:gd name="connsiteX101-617" fmla="*/ 9172116 w 9559256"/>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9559256" h="979708">
                <a:moveTo>
                  <a:pt x="0" y="332875"/>
                </a:moveTo>
                <a:lnTo>
                  <a:pt x="8939653" y="332875"/>
                </a:lnTo>
                <a:lnTo>
                  <a:pt x="8914087" y="313673"/>
                </a:lnTo>
                <a:lnTo>
                  <a:pt x="8907645" y="306607"/>
                </a:lnTo>
                <a:lnTo>
                  <a:pt x="8901202" y="299541"/>
                </a:lnTo>
                <a:lnTo>
                  <a:pt x="8895680" y="292475"/>
                </a:lnTo>
                <a:lnTo>
                  <a:pt x="8890771" y="284487"/>
                </a:lnTo>
                <a:lnTo>
                  <a:pt x="8885863" y="276807"/>
                </a:lnTo>
                <a:lnTo>
                  <a:pt x="8881261" y="269126"/>
                </a:lnTo>
                <a:lnTo>
                  <a:pt x="8877273" y="260831"/>
                </a:lnTo>
                <a:lnTo>
                  <a:pt x="8873898" y="252844"/>
                </a:lnTo>
                <a:lnTo>
                  <a:pt x="8870524" y="244241"/>
                </a:lnTo>
                <a:lnTo>
                  <a:pt x="8867763" y="235639"/>
                </a:lnTo>
                <a:lnTo>
                  <a:pt x="8865615" y="227344"/>
                </a:lnTo>
                <a:lnTo>
                  <a:pt x="8863468" y="218742"/>
                </a:lnTo>
                <a:lnTo>
                  <a:pt x="8862240" y="209832"/>
                </a:lnTo>
                <a:lnTo>
                  <a:pt x="8861013" y="201230"/>
                </a:lnTo>
                <a:cubicBezTo>
                  <a:pt x="8860911" y="198260"/>
                  <a:pt x="8860808" y="195291"/>
                  <a:pt x="8860706" y="192321"/>
                </a:cubicBezTo>
                <a:lnTo>
                  <a:pt x="8860400" y="183719"/>
                </a:lnTo>
                <a:lnTo>
                  <a:pt x="8860706" y="175116"/>
                </a:lnTo>
                <a:cubicBezTo>
                  <a:pt x="8860808" y="172146"/>
                  <a:pt x="8860911" y="169177"/>
                  <a:pt x="8861013" y="166207"/>
                </a:cubicBezTo>
                <a:lnTo>
                  <a:pt x="8862240" y="157298"/>
                </a:lnTo>
                <a:lnTo>
                  <a:pt x="8863468" y="148388"/>
                </a:lnTo>
                <a:lnTo>
                  <a:pt x="8865615" y="140093"/>
                </a:lnTo>
                <a:lnTo>
                  <a:pt x="8867763" y="131491"/>
                </a:lnTo>
                <a:lnTo>
                  <a:pt x="8870524" y="122889"/>
                </a:lnTo>
                <a:lnTo>
                  <a:pt x="8873898" y="114594"/>
                </a:lnTo>
                <a:lnTo>
                  <a:pt x="8877273" y="106299"/>
                </a:lnTo>
                <a:lnTo>
                  <a:pt x="8881261" y="98311"/>
                </a:lnTo>
                <a:lnTo>
                  <a:pt x="8885863" y="90630"/>
                </a:lnTo>
                <a:lnTo>
                  <a:pt x="8890771" y="82643"/>
                </a:lnTo>
                <a:lnTo>
                  <a:pt x="8895680" y="75269"/>
                </a:lnTo>
                <a:lnTo>
                  <a:pt x="8901202" y="67896"/>
                </a:lnTo>
                <a:lnTo>
                  <a:pt x="8907645" y="60830"/>
                </a:lnTo>
                <a:lnTo>
                  <a:pt x="8914087" y="53764"/>
                </a:lnTo>
                <a:lnTo>
                  <a:pt x="8920836" y="47312"/>
                </a:lnTo>
                <a:lnTo>
                  <a:pt x="8928199" y="41475"/>
                </a:lnTo>
                <a:lnTo>
                  <a:pt x="8935255" y="35638"/>
                </a:lnTo>
                <a:lnTo>
                  <a:pt x="8942925" y="30415"/>
                </a:lnTo>
                <a:lnTo>
                  <a:pt x="8950288" y="25499"/>
                </a:lnTo>
                <a:lnTo>
                  <a:pt x="8958571" y="21198"/>
                </a:lnTo>
                <a:lnTo>
                  <a:pt x="8966547" y="16897"/>
                </a:lnTo>
                <a:lnTo>
                  <a:pt x="8974830" y="13518"/>
                </a:lnTo>
                <a:lnTo>
                  <a:pt x="8982807" y="10138"/>
                </a:lnTo>
                <a:lnTo>
                  <a:pt x="8991397" y="7680"/>
                </a:lnTo>
                <a:lnTo>
                  <a:pt x="8999987" y="5223"/>
                </a:lnTo>
                <a:lnTo>
                  <a:pt x="9008577" y="3687"/>
                </a:lnTo>
                <a:lnTo>
                  <a:pt x="9017474" y="2150"/>
                </a:lnTo>
                <a:lnTo>
                  <a:pt x="9025757" y="1229"/>
                </a:lnTo>
                <a:lnTo>
                  <a:pt x="9034654" y="307"/>
                </a:lnTo>
                <a:lnTo>
                  <a:pt x="9043550" y="0"/>
                </a:lnTo>
                <a:lnTo>
                  <a:pt x="9052447" y="307"/>
                </a:lnTo>
                <a:lnTo>
                  <a:pt x="9061037" y="1229"/>
                </a:lnTo>
                <a:lnTo>
                  <a:pt x="9069934" y="2150"/>
                </a:lnTo>
                <a:lnTo>
                  <a:pt x="9078524" y="3687"/>
                </a:lnTo>
                <a:lnTo>
                  <a:pt x="9087421" y="5223"/>
                </a:lnTo>
                <a:lnTo>
                  <a:pt x="9095704" y="7680"/>
                </a:lnTo>
                <a:lnTo>
                  <a:pt x="9104294" y="10138"/>
                </a:lnTo>
                <a:lnTo>
                  <a:pt x="9112577" y="13518"/>
                </a:lnTo>
                <a:lnTo>
                  <a:pt x="9120860" y="16897"/>
                </a:lnTo>
                <a:lnTo>
                  <a:pt x="9128837" y="21198"/>
                </a:lnTo>
                <a:lnTo>
                  <a:pt x="9136813" y="25499"/>
                </a:lnTo>
                <a:lnTo>
                  <a:pt x="9144483" y="30415"/>
                </a:lnTo>
                <a:lnTo>
                  <a:pt x="9151846" y="35638"/>
                </a:lnTo>
                <a:lnTo>
                  <a:pt x="9159208" y="41475"/>
                </a:lnTo>
                <a:lnTo>
                  <a:pt x="9166264" y="47312"/>
                </a:lnTo>
                <a:lnTo>
                  <a:pt x="9173014" y="53764"/>
                </a:lnTo>
                <a:lnTo>
                  <a:pt x="9505569" y="386793"/>
                </a:lnTo>
                <a:lnTo>
                  <a:pt x="9511398" y="392937"/>
                </a:lnTo>
                <a:lnTo>
                  <a:pt x="9517226" y="399696"/>
                </a:lnTo>
                <a:lnTo>
                  <a:pt x="9522749" y="406455"/>
                </a:lnTo>
                <a:lnTo>
                  <a:pt x="9527657" y="413828"/>
                </a:lnTo>
                <a:lnTo>
                  <a:pt x="9532566" y="421509"/>
                </a:lnTo>
                <a:lnTo>
                  <a:pt x="9536861" y="428882"/>
                </a:lnTo>
                <a:lnTo>
                  <a:pt x="9540849" y="436870"/>
                </a:lnTo>
                <a:lnTo>
                  <a:pt x="9544837" y="445165"/>
                </a:lnTo>
                <a:lnTo>
                  <a:pt x="9547905" y="453153"/>
                </a:lnTo>
                <a:lnTo>
                  <a:pt x="9550666" y="461755"/>
                </a:lnTo>
                <a:lnTo>
                  <a:pt x="9553120" y="470357"/>
                </a:lnTo>
                <a:lnTo>
                  <a:pt x="9555268" y="479266"/>
                </a:lnTo>
                <a:lnTo>
                  <a:pt x="9557108" y="488483"/>
                </a:lnTo>
                <a:lnTo>
                  <a:pt x="9558029" y="497700"/>
                </a:lnTo>
                <a:cubicBezTo>
                  <a:pt x="9558336" y="500772"/>
                  <a:pt x="9558642" y="503844"/>
                  <a:pt x="9558949" y="506916"/>
                </a:cubicBezTo>
                <a:cubicBezTo>
                  <a:pt x="9559051" y="510091"/>
                  <a:pt x="9559154" y="513265"/>
                  <a:pt x="9559256" y="516440"/>
                </a:cubicBezTo>
                <a:cubicBezTo>
                  <a:pt x="9559154" y="519615"/>
                  <a:pt x="9559051" y="522789"/>
                  <a:pt x="9558949" y="525964"/>
                </a:cubicBezTo>
                <a:cubicBezTo>
                  <a:pt x="9558642" y="529036"/>
                  <a:pt x="9558336" y="532109"/>
                  <a:pt x="9558029" y="535181"/>
                </a:cubicBezTo>
                <a:lnTo>
                  <a:pt x="9557108" y="544397"/>
                </a:lnTo>
                <a:lnTo>
                  <a:pt x="9555268" y="553307"/>
                </a:lnTo>
                <a:lnTo>
                  <a:pt x="9553120" y="562524"/>
                </a:lnTo>
                <a:lnTo>
                  <a:pt x="9550666" y="570819"/>
                </a:lnTo>
                <a:lnTo>
                  <a:pt x="9547905" y="579421"/>
                </a:lnTo>
                <a:lnTo>
                  <a:pt x="9544837" y="587716"/>
                </a:lnTo>
                <a:lnTo>
                  <a:pt x="9540849" y="596011"/>
                </a:lnTo>
                <a:lnTo>
                  <a:pt x="9536861" y="603691"/>
                </a:lnTo>
                <a:lnTo>
                  <a:pt x="9532566" y="611679"/>
                </a:lnTo>
                <a:lnTo>
                  <a:pt x="9527657" y="619052"/>
                </a:lnTo>
                <a:lnTo>
                  <a:pt x="9522749" y="626426"/>
                </a:lnTo>
                <a:lnTo>
                  <a:pt x="9517226" y="633185"/>
                </a:lnTo>
                <a:lnTo>
                  <a:pt x="9511398" y="639943"/>
                </a:lnTo>
                <a:lnTo>
                  <a:pt x="9505569" y="646088"/>
                </a:lnTo>
                <a:lnTo>
                  <a:pt x="9173014" y="978809"/>
                </a:lnTo>
                <a:lnTo>
                  <a:pt x="9172116" y="979708"/>
                </a:lnTo>
              </a:path>
            </a:pathLst>
          </a:custGeom>
          <a:noFill/>
          <a:ln w="28575">
            <a:solidFill>
              <a:schemeClr val="accent1"/>
            </a:solidFill>
          </a:ln>
        </p:spPr>
        <p:txBody>
          <a:bodyPr wrap="square" tIns="3600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dirty="0">
              <a:solidFill>
                <a:srgbClr val="FF0000"/>
              </a:solidFill>
              <a:latin typeface="Open Sans" panose="020B0606030504020204" charset="0"/>
              <a:ea typeface="Open Sans" panose="020B0606030504020204" charset="0"/>
              <a:cs typeface="Open Sans" panose="020B0606030504020204" charset="0"/>
              <a:sym typeface="Arial" panose="020B0604020202020204" pitchFamily="34" charset="0"/>
            </a:endParaRPr>
          </a:p>
        </p:txBody>
      </p:sp>
      <p:sp>
        <p:nvSpPr>
          <p:cNvPr id="30" name="任意多边形 29"/>
          <p:cNvSpPr/>
          <p:nvPr>
            <p:custDataLst>
              <p:tags r:id="rId3"/>
            </p:custDataLst>
          </p:nvPr>
        </p:nvSpPr>
        <p:spPr bwMode="auto">
          <a:xfrm>
            <a:off x="2460625" y="2861310"/>
            <a:ext cx="6877050" cy="745490"/>
          </a:xfrm>
          <a:custGeom>
            <a:avLst/>
            <a:gdLst>
              <a:gd name="connsiteX0" fmla="*/ 8653590 w 9040730"/>
              <a:gd name="connsiteY0" fmla="*/ 443714 h 979708"/>
              <a:gd name="connsiteX1" fmla="*/ 0 w 9040730"/>
              <a:gd name="connsiteY1" fmla="*/ 443714 h 979708"/>
              <a:gd name="connsiteX2" fmla="*/ 0 w 9040730"/>
              <a:gd name="connsiteY2" fmla="*/ 332875 h 979708"/>
              <a:gd name="connsiteX3" fmla="*/ 8421127 w 9040730"/>
              <a:gd name="connsiteY3" fmla="*/ 332875 h 979708"/>
              <a:gd name="connsiteX4" fmla="*/ 8395561 w 9040730"/>
              <a:gd name="connsiteY4" fmla="*/ 313673 h 979708"/>
              <a:gd name="connsiteX5" fmla="*/ 8389119 w 9040730"/>
              <a:gd name="connsiteY5" fmla="*/ 306607 h 979708"/>
              <a:gd name="connsiteX6" fmla="*/ 8382676 w 9040730"/>
              <a:gd name="connsiteY6" fmla="*/ 299541 h 979708"/>
              <a:gd name="connsiteX7" fmla="*/ 8377154 w 9040730"/>
              <a:gd name="connsiteY7" fmla="*/ 292475 h 979708"/>
              <a:gd name="connsiteX8" fmla="*/ 8372245 w 9040730"/>
              <a:gd name="connsiteY8" fmla="*/ 284487 h 979708"/>
              <a:gd name="connsiteX9" fmla="*/ 8367337 w 9040730"/>
              <a:gd name="connsiteY9" fmla="*/ 276807 h 979708"/>
              <a:gd name="connsiteX10" fmla="*/ 8362735 w 9040730"/>
              <a:gd name="connsiteY10" fmla="*/ 269126 h 979708"/>
              <a:gd name="connsiteX11" fmla="*/ 8358747 w 9040730"/>
              <a:gd name="connsiteY11" fmla="*/ 260831 h 979708"/>
              <a:gd name="connsiteX12" fmla="*/ 8355372 w 9040730"/>
              <a:gd name="connsiteY12" fmla="*/ 252844 h 979708"/>
              <a:gd name="connsiteX13" fmla="*/ 8351998 w 9040730"/>
              <a:gd name="connsiteY13" fmla="*/ 244241 h 979708"/>
              <a:gd name="connsiteX14" fmla="*/ 8349237 w 9040730"/>
              <a:gd name="connsiteY14" fmla="*/ 235639 h 979708"/>
              <a:gd name="connsiteX15" fmla="*/ 8347089 w 9040730"/>
              <a:gd name="connsiteY15" fmla="*/ 227344 h 979708"/>
              <a:gd name="connsiteX16" fmla="*/ 8344942 w 9040730"/>
              <a:gd name="connsiteY16" fmla="*/ 218742 h 979708"/>
              <a:gd name="connsiteX17" fmla="*/ 8343714 w 9040730"/>
              <a:gd name="connsiteY17" fmla="*/ 209832 h 979708"/>
              <a:gd name="connsiteX18" fmla="*/ 8342487 w 9040730"/>
              <a:gd name="connsiteY18" fmla="*/ 201230 h 979708"/>
              <a:gd name="connsiteX19" fmla="*/ 8342180 w 9040730"/>
              <a:gd name="connsiteY19" fmla="*/ 192321 h 979708"/>
              <a:gd name="connsiteX20" fmla="*/ 8341874 w 9040730"/>
              <a:gd name="connsiteY20" fmla="*/ 183719 h 979708"/>
              <a:gd name="connsiteX21" fmla="*/ 8342180 w 9040730"/>
              <a:gd name="connsiteY21" fmla="*/ 175116 h 979708"/>
              <a:gd name="connsiteX22" fmla="*/ 8342487 w 9040730"/>
              <a:gd name="connsiteY22" fmla="*/ 166207 h 979708"/>
              <a:gd name="connsiteX23" fmla="*/ 8343714 w 9040730"/>
              <a:gd name="connsiteY23" fmla="*/ 157298 h 979708"/>
              <a:gd name="connsiteX24" fmla="*/ 8344942 w 9040730"/>
              <a:gd name="connsiteY24" fmla="*/ 148388 h 979708"/>
              <a:gd name="connsiteX25" fmla="*/ 8347089 w 9040730"/>
              <a:gd name="connsiteY25" fmla="*/ 140093 h 979708"/>
              <a:gd name="connsiteX26" fmla="*/ 8349237 w 9040730"/>
              <a:gd name="connsiteY26" fmla="*/ 131491 h 979708"/>
              <a:gd name="connsiteX27" fmla="*/ 8351998 w 9040730"/>
              <a:gd name="connsiteY27" fmla="*/ 122889 h 979708"/>
              <a:gd name="connsiteX28" fmla="*/ 8355372 w 9040730"/>
              <a:gd name="connsiteY28" fmla="*/ 114594 h 979708"/>
              <a:gd name="connsiteX29" fmla="*/ 8358747 w 9040730"/>
              <a:gd name="connsiteY29" fmla="*/ 106299 h 979708"/>
              <a:gd name="connsiteX30" fmla="*/ 8362735 w 9040730"/>
              <a:gd name="connsiteY30" fmla="*/ 98311 h 979708"/>
              <a:gd name="connsiteX31" fmla="*/ 8367337 w 9040730"/>
              <a:gd name="connsiteY31" fmla="*/ 90630 h 979708"/>
              <a:gd name="connsiteX32" fmla="*/ 8372245 w 9040730"/>
              <a:gd name="connsiteY32" fmla="*/ 82643 h 979708"/>
              <a:gd name="connsiteX33" fmla="*/ 8377154 w 9040730"/>
              <a:gd name="connsiteY33" fmla="*/ 75269 h 979708"/>
              <a:gd name="connsiteX34" fmla="*/ 8382676 w 9040730"/>
              <a:gd name="connsiteY34" fmla="*/ 67896 h 979708"/>
              <a:gd name="connsiteX35" fmla="*/ 8389119 w 9040730"/>
              <a:gd name="connsiteY35" fmla="*/ 60830 h 979708"/>
              <a:gd name="connsiteX36" fmla="*/ 8395561 w 9040730"/>
              <a:gd name="connsiteY36" fmla="*/ 53764 h 979708"/>
              <a:gd name="connsiteX37" fmla="*/ 8402310 w 9040730"/>
              <a:gd name="connsiteY37" fmla="*/ 47312 h 979708"/>
              <a:gd name="connsiteX38" fmla="*/ 8409673 w 9040730"/>
              <a:gd name="connsiteY38" fmla="*/ 41475 h 979708"/>
              <a:gd name="connsiteX39" fmla="*/ 8416729 w 9040730"/>
              <a:gd name="connsiteY39" fmla="*/ 35638 h 979708"/>
              <a:gd name="connsiteX40" fmla="*/ 8424399 w 9040730"/>
              <a:gd name="connsiteY40" fmla="*/ 30415 h 979708"/>
              <a:gd name="connsiteX41" fmla="*/ 8431762 w 9040730"/>
              <a:gd name="connsiteY41" fmla="*/ 25499 h 979708"/>
              <a:gd name="connsiteX42" fmla="*/ 8440045 w 9040730"/>
              <a:gd name="connsiteY42" fmla="*/ 21198 h 979708"/>
              <a:gd name="connsiteX43" fmla="*/ 8448021 w 9040730"/>
              <a:gd name="connsiteY43" fmla="*/ 16897 h 979708"/>
              <a:gd name="connsiteX44" fmla="*/ 8456304 w 9040730"/>
              <a:gd name="connsiteY44" fmla="*/ 13518 h 979708"/>
              <a:gd name="connsiteX45" fmla="*/ 8464281 w 9040730"/>
              <a:gd name="connsiteY45" fmla="*/ 10138 h 979708"/>
              <a:gd name="connsiteX46" fmla="*/ 8472871 w 9040730"/>
              <a:gd name="connsiteY46" fmla="*/ 7680 h 979708"/>
              <a:gd name="connsiteX47" fmla="*/ 8481461 w 9040730"/>
              <a:gd name="connsiteY47" fmla="*/ 5223 h 979708"/>
              <a:gd name="connsiteX48" fmla="*/ 8490051 w 9040730"/>
              <a:gd name="connsiteY48" fmla="*/ 3687 h 979708"/>
              <a:gd name="connsiteX49" fmla="*/ 8498948 w 9040730"/>
              <a:gd name="connsiteY49" fmla="*/ 2150 h 979708"/>
              <a:gd name="connsiteX50" fmla="*/ 8507231 w 9040730"/>
              <a:gd name="connsiteY50" fmla="*/ 1229 h 979708"/>
              <a:gd name="connsiteX51" fmla="*/ 8516128 w 9040730"/>
              <a:gd name="connsiteY51" fmla="*/ 307 h 979708"/>
              <a:gd name="connsiteX52" fmla="*/ 8525024 w 9040730"/>
              <a:gd name="connsiteY52" fmla="*/ 0 h 979708"/>
              <a:gd name="connsiteX53" fmla="*/ 8533921 w 9040730"/>
              <a:gd name="connsiteY53" fmla="*/ 307 h 979708"/>
              <a:gd name="connsiteX54" fmla="*/ 8542511 w 9040730"/>
              <a:gd name="connsiteY54" fmla="*/ 1229 h 979708"/>
              <a:gd name="connsiteX55" fmla="*/ 8551408 w 9040730"/>
              <a:gd name="connsiteY55" fmla="*/ 2150 h 979708"/>
              <a:gd name="connsiteX56" fmla="*/ 8559998 w 9040730"/>
              <a:gd name="connsiteY56" fmla="*/ 3687 h 979708"/>
              <a:gd name="connsiteX57" fmla="*/ 8568895 w 9040730"/>
              <a:gd name="connsiteY57" fmla="*/ 5223 h 979708"/>
              <a:gd name="connsiteX58" fmla="*/ 8577178 w 9040730"/>
              <a:gd name="connsiteY58" fmla="*/ 7680 h 979708"/>
              <a:gd name="connsiteX59" fmla="*/ 8585768 w 9040730"/>
              <a:gd name="connsiteY59" fmla="*/ 10138 h 979708"/>
              <a:gd name="connsiteX60" fmla="*/ 8594051 w 9040730"/>
              <a:gd name="connsiteY60" fmla="*/ 13518 h 979708"/>
              <a:gd name="connsiteX61" fmla="*/ 8602334 w 9040730"/>
              <a:gd name="connsiteY61" fmla="*/ 16897 h 979708"/>
              <a:gd name="connsiteX62" fmla="*/ 8610311 w 9040730"/>
              <a:gd name="connsiteY62" fmla="*/ 21198 h 979708"/>
              <a:gd name="connsiteX63" fmla="*/ 8618287 w 9040730"/>
              <a:gd name="connsiteY63" fmla="*/ 25499 h 979708"/>
              <a:gd name="connsiteX64" fmla="*/ 8625957 w 9040730"/>
              <a:gd name="connsiteY64" fmla="*/ 30415 h 979708"/>
              <a:gd name="connsiteX65" fmla="*/ 8633320 w 9040730"/>
              <a:gd name="connsiteY65" fmla="*/ 35638 h 979708"/>
              <a:gd name="connsiteX66" fmla="*/ 8640682 w 9040730"/>
              <a:gd name="connsiteY66" fmla="*/ 41475 h 979708"/>
              <a:gd name="connsiteX67" fmla="*/ 8647738 w 9040730"/>
              <a:gd name="connsiteY67" fmla="*/ 47312 h 979708"/>
              <a:gd name="connsiteX68" fmla="*/ 8654488 w 9040730"/>
              <a:gd name="connsiteY68" fmla="*/ 53764 h 979708"/>
              <a:gd name="connsiteX69" fmla="*/ 8987043 w 9040730"/>
              <a:gd name="connsiteY69" fmla="*/ 386793 h 979708"/>
              <a:gd name="connsiteX70" fmla="*/ 8992872 w 9040730"/>
              <a:gd name="connsiteY70" fmla="*/ 392937 h 979708"/>
              <a:gd name="connsiteX71" fmla="*/ 8998700 w 9040730"/>
              <a:gd name="connsiteY71" fmla="*/ 399696 h 979708"/>
              <a:gd name="connsiteX72" fmla="*/ 9004223 w 9040730"/>
              <a:gd name="connsiteY72" fmla="*/ 406455 h 979708"/>
              <a:gd name="connsiteX73" fmla="*/ 9009131 w 9040730"/>
              <a:gd name="connsiteY73" fmla="*/ 413828 h 979708"/>
              <a:gd name="connsiteX74" fmla="*/ 9014040 w 9040730"/>
              <a:gd name="connsiteY74" fmla="*/ 421509 h 979708"/>
              <a:gd name="connsiteX75" fmla="*/ 9018335 w 9040730"/>
              <a:gd name="connsiteY75" fmla="*/ 428882 h 979708"/>
              <a:gd name="connsiteX76" fmla="*/ 9022323 w 9040730"/>
              <a:gd name="connsiteY76" fmla="*/ 436870 h 979708"/>
              <a:gd name="connsiteX77" fmla="*/ 9026311 w 9040730"/>
              <a:gd name="connsiteY77" fmla="*/ 445165 h 979708"/>
              <a:gd name="connsiteX78" fmla="*/ 9029379 w 9040730"/>
              <a:gd name="connsiteY78" fmla="*/ 453153 h 979708"/>
              <a:gd name="connsiteX79" fmla="*/ 9032140 w 9040730"/>
              <a:gd name="connsiteY79" fmla="*/ 461755 h 979708"/>
              <a:gd name="connsiteX80" fmla="*/ 9034594 w 9040730"/>
              <a:gd name="connsiteY80" fmla="*/ 470357 h 979708"/>
              <a:gd name="connsiteX81" fmla="*/ 9036742 w 9040730"/>
              <a:gd name="connsiteY81" fmla="*/ 479266 h 979708"/>
              <a:gd name="connsiteX82" fmla="*/ 9038582 w 9040730"/>
              <a:gd name="connsiteY82" fmla="*/ 488483 h 979708"/>
              <a:gd name="connsiteX83" fmla="*/ 9039503 w 9040730"/>
              <a:gd name="connsiteY83" fmla="*/ 497700 h 979708"/>
              <a:gd name="connsiteX84" fmla="*/ 9040423 w 9040730"/>
              <a:gd name="connsiteY84" fmla="*/ 506916 h 979708"/>
              <a:gd name="connsiteX85" fmla="*/ 9040730 w 9040730"/>
              <a:gd name="connsiteY85" fmla="*/ 516440 h 979708"/>
              <a:gd name="connsiteX86" fmla="*/ 9040423 w 9040730"/>
              <a:gd name="connsiteY86" fmla="*/ 525964 h 979708"/>
              <a:gd name="connsiteX87" fmla="*/ 9039503 w 9040730"/>
              <a:gd name="connsiteY87" fmla="*/ 535181 h 979708"/>
              <a:gd name="connsiteX88" fmla="*/ 9038582 w 9040730"/>
              <a:gd name="connsiteY88" fmla="*/ 544397 h 979708"/>
              <a:gd name="connsiteX89" fmla="*/ 9036742 w 9040730"/>
              <a:gd name="connsiteY89" fmla="*/ 553307 h 979708"/>
              <a:gd name="connsiteX90" fmla="*/ 9034594 w 9040730"/>
              <a:gd name="connsiteY90" fmla="*/ 562524 h 979708"/>
              <a:gd name="connsiteX91" fmla="*/ 9032140 w 9040730"/>
              <a:gd name="connsiteY91" fmla="*/ 570819 h 979708"/>
              <a:gd name="connsiteX92" fmla="*/ 9029379 w 9040730"/>
              <a:gd name="connsiteY92" fmla="*/ 579421 h 979708"/>
              <a:gd name="connsiteX93" fmla="*/ 9026311 w 9040730"/>
              <a:gd name="connsiteY93" fmla="*/ 587716 h 979708"/>
              <a:gd name="connsiteX94" fmla="*/ 9022323 w 9040730"/>
              <a:gd name="connsiteY94" fmla="*/ 596011 h 979708"/>
              <a:gd name="connsiteX95" fmla="*/ 9018335 w 9040730"/>
              <a:gd name="connsiteY95" fmla="*/ 603691 h 979708"/>
              <a:gd name="connsiteX96" fmla="*/ 9014040 w 9040730"/>
              <a:gd name="connsiteY96" fmla="*/ 611679 h 979708"/>
              <a:gd name="connsiteX97" fmla="*/ 9009131 w 9040730"/>
              <a:gd name="connsiteY97" fmla="*/ 619052 h 979708"/>
              <a:gd name="connsiteX98" fmla="*/ 9004223 w 9040730"/>
              <a:gd name="connsiteY98" fmla="*/ 626426 h 979708"/>
              <a:gd name="connsiteX99" fmla="*/ 8998700 w 9040730"/>
              <a:gd name="connsiteY99" fmla="*/ 633185 h 979708"/>
              <a:gd name="connsiteX100" fmla="*/ 8992872 w 9040730"/>
              <a:gd name="connsiteY100" fmla="*/ 639943 h 979708"/>
              <a:gd name="connsiteX101" fmla="*/ 8987043 w 9040730"/>
              <a:gd name="connsiteY101" fmla="*/ 646088 h 979708"/>
              <a:gd name="connsiteX102" fmla="*/ 8654488 w 9040730"/>
              <a:gd name="connsiteY102" fmla="*/ 978809 h 979708"/>
              <a:gd name="connsiteX103" fmla="*/ 8653590 w 9040730"/>
              <a:gd name="connsiteY103" fmla="*/ 979708 h 979708"/>
              <a:gd name="connsiteX104" fmla="*/ 8745030 w 9040730"/>
              <a:gd name="connsiteY104" fmla="*/ 535154 h 979708"/>
              <a:gd name="connsiteX0-1" fmla="*/ 8653590 w 9040730"/>
              <a:gd name="connsiteY0-2" fmla="*/ 443714 h 979708"/>
              <a:gd name="connsiteX1-3" fmla="*/ 0 w 9040730"/>
              <a:gd name="connsiteY1-4" fmla="*/ 443714 h 979708"/>
              <a:gd name="connsiteX2-5" fmla="*/ 0 w 9040730"/>
              <a:gd name="connsiteY2-6" fmla="*/ 332875 h 979708"/>
              <a:gd name="connsiteX3-7" fmla="*/ 8421127 w 9040730"/>
              <a:gd name="connsiteY3-8" fmla="*/ 332875 h 979708"/>
              <a:gd name="connsiteX4-9" fmla="*/ 8395561 w 9040730"/>
              <a:gd name="connsiteY4-10" fmla="*/ 313673 h 979708"/>
              <a:gd name="connsiteX5-11" fmla="*/ 8389119 w 9040730"/>
              <a:gd name="connsiteY5-12" fmla="*/ 306607 h 979708"/>
              <a:gd name="connsiteX6-13" fmla="*/ 8382676 w 9040730"/>
              <a:gd name="connsiteY6-14" fmla="*/ 299541 h 979708"/>
              <a:gd name="connsiteX7-15" fmla="*/ 8377154 w 9040730"/>
              <a:gd name="connsiteY7-16" fmla="*/ 292475 h 979708"/>
              <a:gd name="connsiteX8-17" fmla="*/ 8372245 w 9040730"/>
              <a:gd name="connsiteY8-18" fmla="*/ 284487 h 979708"/>
              <a:gd name="connsiteX9-19" fmla="*/ 8367337 w 9040730"/>
              <a:gd name="connsiteY9-20" fmla="*/ 276807 h 979708"/>
              <a:gd name="connsiteX10-21" fmla="*/ 8362735 w 9040730"/>
              <a:gd name="connsiteY10-22" fmla="*/ 269126 h 979708"/>
              <a:gd name="connsiteX11-23" fmla="*/ 8358747 w 9040730"/>
              <a:gd name="connsiteY11-24" fmla="*/ 260831 h 979708"/>
              <a:gd name="connsiteX12-25" fmla="*/ 8355372 w 9040730"/>
              <a:gd name="connsiteY12-26" fmla="*/ 252844 h 979708"/>
              <a:gd name="connsiteX13-27" fmla="*/ 8351998 w 9040730"/>
              <a:gd name="connsiteY13-28" fmla="*/ 244241 h 979708"/>
              <a:gd name="connsiteX14-29" fmla="*/ 8349237 w 9040730"/>
              <a:gd name="connsiteY14-30" fmla="*/ 235639 h 979708"/>
              <a:gd name="connsiteX15-31" fmla="*/ 8347089 w 9040730"/>
              <a:gd name="connsiteY15-32" fmla="*/ 227344 h 979708"/>
              <a:gd name="connsiteX16-33" fmla="*/ 8344942 w 9040730"/>
              <a:gd name="connsiteY16-34" fmla="*/ 218742 h 979708"/>
              <a:gd name="connsiteX17-35" fmla="*/ 8343714 w 9040730"/>
              <a:gd name="connsiteY17-36" fmla="*/ 209832 h 979708"/>
              <a:gd name="connsiteX18-37" fmla="*/ 8342487 w 9040730"/>
              <a:gd name="connsiteY18-38" fmla="*/ 201230 h 979708"/>
              <a:gd name="connsiteX19-39" fmla="*/ 8342180 w 9040730"/>
              <a:gd name="connsiteY19-40" fmla="*/ 192321 h 979708"/>
              <a:gd name="connsiteX20-41" fmla="*/ 8341874 w 9040730"/>
              <a:gd name="connsiteY20-42" fmla="*/ 183719 h 979708"/>
              <a:gd name="connsiteX21-43" fmla="*/ 8342180 w 9040730"/>
              <a:gd name="connsiteY21-44" fmla="*/ 175116 h 979708"/>
              <a:gd name="connsiteX22-45" fmla="*/ 8342487 w 9040730"/>
              <a:gd name="connsiteY22-46" fmla="*/ 166207 h 979708"/>
              <a:gd name="connsiteX23-47" fmla="*/ 8343714 w 9040730"/>
              <a:gd name="connsiteY23-48" fmla="*/ 157298 h 979708"/>
              <a:gd name="connsiteX24-49" fmla="*/ 8344942 w 9040730"/>
              <a:gd name="connsiteY24-50" fmla="*/ 148388 h 979708"/>
              <a:gd name="connsiteX25-51" fmla="*/ 8347089 w 9040730"/>
              <a:gd name="connsiteY25-52" fmla="*/ 140093 h 979708"/>
              <a:gd name="connsiteX26-53" fmla="*/ 8349237 w 9040730"/>
              <a:gd name="connsiteY26-54" fmla="*/ 131491 h 979708"/>
              <a:gd name="connsiteX27-55" fmla="*/ 8351998 w 9040730"/>
              <a:gd name="connsiteY27-56" fmla="*/ 122889 h 979708"/>
              <a:gd name="connsiteX28-57" fmla="*/ 8355372 w 9040730"/>
              <a:gd name="connsiteY28-58" fmla="*/ 114594 h 979708"/>
              <a:gd name="connsiteX29-59" fmla="*/ 8358747 w 9040730"/>
              <a:gd name="connsiteY29-60" fmla="*/ 106299 h 979708"/>
              <a:gd name="connsiteX30-61" fmla="*/ 8362735 w 9040730"/>
              <a:gd name="connsiteY30-62" fmla="*/ 98311 h 979708"/>
              <a:gd name="connsiteX31-63" fmla="*/ 8367337 w 9040730"/>
              <a:gd name="connsiteY31-64" fmla="*/ 90630 h 979708"/>
              <a:gd name="connsiteX32-65" fmla="*/ 8372245 w 9040730"/>
              <a:gd name="connsiteY32-66" fmla="*/ 82643 h 979708"/>
              <a:gd name="connsiteX33-67" fmla="*/ 8377154 w 9040730"/>
              <a:gd name="connsiteY33-68" fmla="*/ 75269 h 979708"/>
              <a:gd name="connsiteX34-69" fmla="*/ 8382676 w 9040730"/>
              <a:gd name="connsiteY34-70" fmla="*/ 67896 h 979708"/>
              <a:gd name="connsiteX35-71" fmla="*/ 8389119 w 9040730"/>
              <a:gd name="connsiteY35-72" fmla="*/ 60830 h 979708"/>
              <a:gd name="connsiteX36-73" fmla="*/ 8395561 w 9040730"/>
              <a:gd name="connsiteY36-74" fmla="*/ 53764 h 979708"/>
              <a:gd name="connsiteX37-75" fmla="*/ 8402310 w 9040730"/>
              <a:gd name="connsiteY37-76" fmla="*/ 47312 h 979708"/>
              <a:gd name="connsiteX38-77" fmla="*/ 8409673 w 9040730"/>
              <a:gd name="connsiteY38-78" fmla="*/ 41475 h 979708"/>
              <a:gd name="connsiteX39-79" fmla="*/ 8416729 w 9040730"/>
              <a:gd name="connsiteY39-80" fmla="*/ 35638 h 979708"/>
              <a:gd name="connsiteX40-81" fmla="*/ 8424399 w 9040730"/>
              <a:gd name="connsiteY40-82" fmla="*/ 30415 h 979708"/>
              <a:gd name="connsiteX41-83" fmla="*/ 8431762 w 9040730"/>
              <a:gd name="connsiteY41-84" fmla="*/ 25499 h 979708"/>
              <a:gd name="connsiteX42-85" fmla="*/ 8440045 w 9040730"/>
              <a:gd name="connsiteY42-86" fmla="*/ 21198 h 979708"/>
              <a:gd name="connsiteX43-87" fmla="*/ 8448021 w 9040730"/>
              <a:gd name="connsiteY43-88" fmla="*/ 16897 h 979708"/>
              <a:gd name="connsiteX44-89" fmla="*/ 8456304 w 9040730"/>
              <a:gd name="connsiteY44-90" fmla="*/ 13518 h 979708"/>
              <a:gd name="connsiteX45-91" fmla="*/ 8464281 w 9040730"/>
              <a:gd name="connsiteY45-92" fmla="*/ 10138 h 979708"/>
              <a:gd name="connsiteX46-93" fmla="*/ 8472871 w 9040730"/>
              <a:gd name="connsiteY46-94" fmla="*/ 7680 h 979708"/>
              <a:gd name="connsiteX47-95" fmla="*/ 8481461 w 9040730"/>
              <a:gd name="connsiteY47-96" fmla="*/ 5223 h 979708"/>
              <a:gd name="connsiteX48-97" fmla="*/ 8490051 w 9040730"/>
              <a:gd name="connsiteY48-98" fmla="*/ 3687 h 979708"/>
              <a:gd name="connsiteX49-99" fmla="*/ 8498948 w 9040730"/>
              <a:gd name="connsiteY49-100" fmla="*/ 2150 h 979708"/>
              <a:gd name="connsiteX50-101" fmla="*/ 8507231 w 9040730"/>
              <a:gd name="connsiteY50-102" fmla="*/ 1229 h 979708"/>
              <a:gd name="connsiteX51-103" fmla="*/ 8516128 w 9040730"/>
              <a:gd name="connsiteY51-104" fmla="*/ 307 h 979708"/>
              <a:gd name="connsiteX52-105" fmla="*/ 8525024 w 9040730"/>
              <a:gd name="connsiteY52-106" fmla="*/ 0 h 979708"/>
              <a:gd name="connsiteX53-107" fmla="*/ 8533921 w 9040730"/>
              <a:gd name="connsiteY53-108" fmla="*/ 307 h 979708"/>
              <a:gd name="connsiteX54-109" fmla="*/ 8542511 w 9040730"/>
              <a:gd name="connsiteY54-110" fmla="*/ 1229 h 979708"/>
              <a:gd name="connsiteX55-111" fmla="*/ 8551408 w 9040730"/>
              <a:gd name="connsiteY55-112" fmla="*/ 2150 h 979708"/>
              <a:gd name="connsiteX56-113" fmla="*/ 8559998 w 9040730"/>
              <a:gd name="connsiteY56-114" fmla="*/ 3687 h 979708"/>
              <a:gd name="connsiteX57-115" fmla="*/ 8568895 w 9040730"/>
              <a:gd name="connsiteY57-116" fmla="*/ 5223 h 979708"/>
              <a:gd name="connsiteX58-117" fmla="*/ 8577178 w 9040730"/>
              <a:gd name="connsiteY58-118" fmla="*/ 7680 h 979708"/>
              <a:gd name="connsiteX59-119" fmla="*/ 8585768 w 9040730"/>
              <a:gd name="connsiteY59-120" fmla="*/ 10138 h 979708"/>
              <a:gd name="connsiteX60-121" fmla="*/ 8594051 w 9040730"/>
              <a:gd name="connsiteY60-122" fmla="*/ 13518 h 979708"/>
              <a:gd name="connsiteX61-123" fmla="*/ 8602334 w 9040730"/>
              <a:gd name="connsiteY61-124" fmla="*/ 16897 h 979708"/>
              <a:gd name="connsiteX62-125" fmla="*/ 8610311 w 9040730"/>
              <a:gd name="connsiteY62-126" fmla="*/ 21198 h 979708"/>
              <a:gd name="connsiteX63-127" fmla="*/ 8618287 w 9040730"/>
              <a:gd name="connsiteY63-128" fmla="*/ 25499 h 979708"/>
              <a:gd name="connsiteX64-129" fmla="*/ 8625957 w 9040730"/>
              <a:gd name="connsiteY64-130" fmla="*/ 30415 h 979708"/>
              <a:gd name="connsiteX65-131" fmla="*/ 8633320 w 9040730"/>
              <a:gd name="connsiteY65-132" fmla="*/ 35638 h 979708"/>
              <a:gd name="connsiteX66-133" fmla="*/ 8640682 w 9040730"/>
              <a:gd name="connsiteY66-134" fmla="*/ 41475 h 979708"/>
              <a:gd name="connsiteX67-135" fmla="*/ 8647738 w 9040730"/>
              <a:gd name="connsiteY67-136" fmla="*/ 47312 h 979708"/>
              <a:gd name="connsiteX68-137" fmla="*/ 8654488 w 9040730"/>
              <a:gd name="connsiteY68-138" fmla="*/ 53764 h 979708"/>
              <a:gd name="connsiteX69-139" fmla="*/ 8987043 w 9040730"/>
              <a:gd name="connsiteY69-140" fmla="*/ 386793 h 979708"/>
              <a:gd name="connsiteX70-141" fmla="*/ 8992872 w 9040730"/>
              <a:gd name="connsiteY70-142" fmla="*/ 392937 h 979708"/>
              <a:gd name="connsiteX71-143" fmla="*/ 8998700 w 9040730"/>
              <a:gd name="connsiteY71-144" fmla="*/ 399696 h 979708"/>
              <a:gd name="connsiteX72-145" fmla="*/ 9004223 w 9040730"/>
              <a:gd name="connsiteY72-146" fmla="*/ 406455 h 979708"/>
              <a:gd name="connsiteX73-147" fmla="*/ 9009131 w 9040730"/>
              <a:gd name="connsiteY73-148" fmla="*/ 413828 h 979708"/>
              <a:gd name="connsiteX74-149" fmla="*/ 9014040 w 9040730"/>
              <a:gd name="connsiteY74-150" fmla="*/ 421509 h 979708"/>
              <a:gd name="connsiteX75-151" fmla="*/ 9018335 w 9040730"/>
              <a:gd name="connsiteY75-152" fmla="*/ 428882 h 979708"/>
              <a:gd name="connsiteX76-153" fmla="*/ 9022323 w 9040730"/>
              <a:gd name="connsiteY76-154" fmla="*/ 436870 h 979708"/>
              <a:gd name="connsiteX77-155" fmla="*/ 9026311 w 9040730"/>
              <a:gd name="connsiteY77-156" fmla="*/ 445165 h 979708"/>
              <a:gd name="connsiteX78-157" fmla="*/ 9029379 w 9040730"/>
              <a:gd name="connsiteY78-158" fmla="*/ 453153 h 979708"/>
              <a:gd name="connsiteX79-159" fmla="*/ 9032140 w 9040730"/>
              <a:gd name="connsiteY79-160" fmla="*/ 461755 h 979708"/>
              <a:gd name="connsiteX80-161" fmla="*/ 9034594 w 9040730"/>
              <a:gd name="connsiteY80-162" fmla="*/ 470357 h 979708"/>
              <a:gd name="connsiteX81-163" fmla="*/ 9036742 w 9040730"/>
              <a:gd name="connsiteY81-164" fmla="*/ 479266 h 979708"/>
              <a:gd name="connsiteX82-165" fmla="*/ 9038582 w 9040730"/>
              <a:gd name="connsiteY82-166" fmla="*/ 488483 h 979708"/>
              <a:gd name="connsiteX83-167" fmla="*/ 9039503 w 9040730"/>
              <a:gd name="connsiteY83-168" fmla="*/ 497700 h 979708"/>
              <a:gd name="connsiteX84-169" fmla="*/ 9040423 w 9040730"/>
              <a:gd name="connsiteY84-170" fmla="*/ 506916 h 979708"/>
              <a:gd name="connsiteX85-171" fmla="*/ 9040730 w 9040730"/>
              <a:gd name="connsiteY85-172" fmla="*/ 516440 h 979708"/>
              <a:gd name="connsiteX86-173" fmla="*/ 9040423 w 9040730"/>
              <a:gd name="connsiteY86-174" fmla="*/ 525964 h 979708"/>
              <a:gd name="connsiteX87-175" fmla="*/ 9039503 w 9040730"/>
              <a:gd name="connsiteY87-176" fmla="*/ 535181 h 979708"/>
              <a:gd name="connsiteX88-177" fmla="*/ 9038582 w 9040730"/>
              <a:gd name="connsiteY88-178" fmla="*/ 544397 h 979708"/>
              <a:gd name="connsiteX89-179" fmla="*/ 9036742 w 9040730"/>
              <a:gd name="connsiteY89-180" fmla="*/ 553307 h 979708"/>
              <a:gd name="connsiteX90-181" fmla="*/ 9034594 w 9040730"/>
              <a:gd name="connsiteY90-182" fmla="*/ 562524 h 979708"/>
              <a:gd name="connsiteX91-183" fmla="*/ 9032140 w 9040730"/>
              <a:gd name="connsiteY91-184" fmla="*/ 570819 h 979708"/>
              <a:gd name="connsiteX92-185" fmla="*/ 9029379 w 9040730"/>
              <a:gd name="connsiteY92-186" fmla="*/ 579421 h 979708"/>
              <a:gd name="connsiteX93-187" fmla="*/ 9026311 w 9040730"/>
              <a:gd name="connsiteY93-188" fmla="*/ 587716 h 979708"/>
              <a:gd name="connsiteX94-189" fmla="*/ 9022323 w 9040730"/>
              <a:gd name="connsiteY94-190" fmla="*/ 596011 h 979708"/>
              <a:gd name="connsiteX95-191" fmla="*/ 9018335 w 9040730"/>
              <a:gd name="connsiteY95-192" fmla="*/ 603691 h 979708"/>
              <a:gd name="connsiteX96-193" fmla="*/ 9014040 w 9040730"/>
              <a:gd name="connsiteY96-194" fmla="*/ 611679 h 979708"/>
              <a:gd name="connsiteX97-195" fmla="*/ 9009131 w 9040730"/>
              <a:gd name="connsiteY97-196" fmla="*/ 619052 h 979708"/>
              <a:gd name="connsiteX98-197" fmla="*/ 9004223 w 9040730"/>
              <a:gd name="connsiteY98-198" fmla="*/ 626426 h 979708"/>
              <a:gd name="connsiteX99-199" fmla="*/ 8998700 w 9040730"/>
              <a:gd name="connsiteY99-200" fmla="*/ 633185 h 979708"/>
              <a:gd name="connsiteX100-201" fmla="*/ 8992872 w 9040730"/>
              <a:gd name="connsiteY100-202" fmla="*/ 639943 h 979708"/>
              <a:gd name="connsiteX101-203" fmla="*/ 8987043 w 9040730"/>
              <a:gd name="connsiteY101-204" fmla="*/ 646088 h 979708"/>
              <a:gd name="connsiteX102-205" fmla="*/ 8654488 w 9040730"/>
              <a:gd name="connsiteY102-206" fmla="*/ 978809 h 979708"/>
              <a:gd name="connsiteX103-207" fmla="*/ 8653590 w 9040730"/>
              <a:gd name="connsiteY103-208" fmla="*/ 979708 h 979708"/>
              <a:gd name="connsiteX0-209" fmla="*/ 0 w 9040730"/>
              <a:gd name="connsiteY0-210" fmla="*/ 443714 h 979708"/>
              <a:gd name="connsiteX1-211" fmla="*/ 0 w 9040730"/>
              <a:gd name="connsiteY1-212" fmla="*/ 332875 h 979708"/>
              <a:gd name="connsiteX2-213" fmla="*/ 8421127 w 9040730"/>
              <a:gd name="connsiteY2-214" fmla="*/ 332875 h 979708"/>
              <a:gd name="connsiteX3-215" fmla="*/ 8395561 w 9040730"/>
              <a:gd name="connsiteY3-216" fmla="*/ 313673 h 979708"/>
              <a:gd name="connsiteX4-217" fmla="*/ 8389119 w 9040730"/>
              <a:gd name="connsiteY4-218" fmla="*/ 306607 h 979708"/>
              <a:gd name="connsiteX5-219" fmla="*/ 8382676 w 9040730"/>
              <a:gd name="connsiteY5-220" fmla="*/ 299541 h 979708"/>
              <a:gd name="connsiteX6-221" fmla="*/ 8377154 w 9040730"/>
              <a:gd name="connsiteY6-222" fmla="*/ 292475 h 979708"/>
              <a:gd name="connsiteX7-223" fmla="*/ 8372245 w 9040730"/>
              <a:gd name="connsiteY7-224" fmla="*/ 284487 h 979708"/>
              <a:gd name="connsiteX8-225" fmla="*/ 8367337 w 9040730"/>
              <a:gd name="connsiteY8-226" fmla="*/ 276807 h 979708"/>
              <a:gd name="connsiteX9-227" fmla="*/ 8362735 w 9040730"/>
              <a:gd name="connsiteY9-228" fmla="*/ 269126 h 979708"/>
              <a:gd name="connsiteX10-229" fmla="*/ 8358747 w 9040730"/>
              <a:gd name="connsiteY10-230" fmla="*/ 260831 h 979708"/>
              <a:gd name="connsiteX11-231" fmla="*/ 8355372 w 9040730"/>
              <a:gd name="connsiteY11-232" fmla="*/ 252844 h 979708"/>
              <a:gd name="connsiteX12-233" fmla="*/ 8351998 w 9040730"/>
              <a:gd name="connsiteY12-234" fmla="*/ 244241 h 979708"/>
              <a:gd name="connsiteX13-235" fmla="*/ 8349237 w 9040730"/>
              <a:gd name="connsiteY13-236" fmla="*/ 235639 h 979708"/>
              <a:gd name="connsiteX14-237" fmla="*/ 8347089 w 9040730"/>
              <a:gd name="connsiteY14-238" fmla="*/ 227344 h 979708"/>
              <a:gd name="connsiteX15-239" fmla="*/ 8344942 w 9040730"/>
              <a:gd name="connsiteY15-240" fmla="*/ 218742 h 979708"/>
              <a:gd name="connsiteX16-241" fmla="*/ 8343714 w 9040730"/>
              <a:gd name="connsiteY16-242" fmla="*/ 209832 h 979708"/>
              <a:gd name="connsiteX17-243" fmla="*/ 8342487 w 9040730"/>
              <a:gd name="connsiteY17-244" fmla="*/ 201230 h 979708"/>
              <a:gd name="connsiteX18-245" fmla="*/ 8342180 w 9040730"/>
              <a:gd name="connsiteY18-246" fmla="*/ 192321 h 979708"/>
              <a:gd name="connsiteX19-247" fmla="*/ 8341874 w 9040730"/>
              <a:gd name="connsiteY19-248" fmla="*/ 183719 h 979708"/>
              <a:gd name="connsiteX20-249" fmla="*/ 8342180 w 9040730"/>
              <a:gd name="connsiteY20-250" fmla="*/ 175116 h 979708"/>
              <a:gd name="connsiteX21-251" fmla="*/ 8342487 w 9040730"/>
              <a:gd name="connsiteY21-252" fmla="*/ 166207 h 979708"/>
              <a:gd name="connsiteX22-253" fmla="*/ 8343714 w 9040730"/>
              <a:gd name="connsiteY22-254" fmla="*/ 157298 h 979708"/>
              <a:gd name="connsiteX23-255" fmla="*/ 8344942 w 9040730"/>
              <a:gd name="connsiteY23-256" fmla="*/ 148388 h 979708"/>
              <a:gd name="connsiteX24-257" fmla="*/ 8347089 w 9040730"/>
              <a:gd name="connsiteY24-258" fmla="*/ 140093 h 979708"/>
              <a:gd name="connsiteX25-259" fmla="*/ 8349237 w 9040730"/>
              <a:gd name="connsiteY25-260" fmla="*/ 131491 h 979708"/>
              <a:gd name="connsiteX26-261" fmla="*/ 8351998 w 9040730"/>
              <a:gd name="connsiteY26-262" fmla="*/ 122889 h 979708"/>
              <a:gd name="connsiteX27-263" fmla="*/ 8355372 w 9040730"/>
              <a:gd name="connsiteY27-264" fmla="*/ 114594 h 979708"/>
              <a:gd name="connsiteX28-265" fmla="*/ 8358747 w 9040730"/>
              <a:gd name="connsiteY28-266" fmla="*/ 106299 h 979708"/>
              <a:gd name="connsiteX29-267" fmla="*/ 8362735 w 9040730"/>
              <a:gd name="connsiteY29-268" fmla="*/ 98311 h 979708"/>
              <a:gd name="connsiteX30-269" fmla="*/ 8367337 w 9040730"/>
              <a:gd name="connsiteY30-270" fmla="*/ 90630 h 979708"/>
              <a:gd name="connsiteX31-271" fmla="*/ 8372245 w 9040730"/>
              <a:gd name="connsiteY31-272" fmla="*/ 82643 h 979708"/>
              <a:gd name="connsiteX32-273" fmla="*/ 8377154 w 9040730"/>
              <a:gd name="connsiteY32-274" fmla="*/ 75269 h 979708"/>
              <a:gd name="connsiteX33-275" fmla="*/ 8382676 w 9040730"/>
              <a:gd name="connsiteY33-276" fmla="*/ 67896 h 979708"/>
              <a:gd name="connsiteX34-277" fmla="*/ 8389119 w 9040730"/>
              <a:gd name="connsiteY34-278" fmla="*/ 60830 h 979708"/>
              <a:gd name="connsiteX35-279" fmla="*/ 8395561 w 9040730"/>
              <a:gd name="connsiteY35-280" fmla="*/ 53764 h 979708"/>
              <a:gd name="connsiteX36-281" fmla="*/ 8402310 w 9040730"/>
              <a:gd name="connsiteY36-282" fmla="*/ 47312 h 979708"/>
              <a:gd name="connsiteX37-283" fmla="*/ 8409673 w 9040730"/>
              <a:gd name="connsiteY37-284" fmla="*/ 41475 h 979708"/>
              <a:gd name="connsiteX38-285" fmla="*/ 8416729 w 9040730"/>
              <a:gd name="connsiteY38-286" fmla="*/ 35638 h 979708"/>
              <a:gd name="connsiteX39-287" fmla="*/ 8424399 w 9040730"/>
              <a:gd name="connsiteY39-288" fmla="*/ 30415 h 979708"/>
              <a:gd name="connsiteX40-289" fmla="*/ 8431762 w 9040730"/>
              <a:gd name="connsiteY40-290" fmla="*/ 25499 h 979708"/>
              <a:gd name="connsiteX41-291" fmla="*/ 8440045 w 9040730"/>
              <a:gd name="connsiteY41-292" fmla="*/ 21198 h 979708"/>
              <a:gd name="connsiteX42-293" fmla="*/ 8448021 w 9040730"/>
              <a:gd name="connsiteY42-294" fmla="*/ 16897 h 979708"/>
              <a:gd name="connsiteX43-295" fmla="*/ 8456304 w 9040730"/>
              <a:gd name="connsiteY43-296" fmla="*/ 13518 h 979708"/>
              <a:gd name="connsiteX44-297" fmla="*/ 8464281 w 9040730"/>
              <a:gd name="connsiteY44-298" fmla="*/ 10138 h 979708"/>
              <a:gd name="connsiteX45-299" fmla="*/ 8472871 w 9040730"/>
              <a:gd name="connsiteY45-300" fmla="*/ 7680 h 979708"/>
              <a:gd name="connsiteX46-301" fmla="*/ 8481461 w 9040730"/>
              <a:gd name="connsiteY46-302" fmla="*/ 5223 h 979708"/>
              <a:gd name="connsiteX47-303" fmla="*/ 8490051 w 9040730"/>
              <a:gd name="connsiteY47-304" fmla="*/ 3687 h 979708"/>
              <a:gd name="connsiteX48-305" fmla="*/ 8498948 w 9040730"/>
              <a:gd name="connsiteY48-306" fmla="*/ 2150 h 979708"/>
              <a:gd name="connsiteX49-307" fmla="*/ 8507231 w 9040730"/>
              <a:gd name="connsiteY49-308" fmla="*/ 1229 h 979708"/>
              <a:gd name="connsiteX50-309" fmla="*/ 8516128 w 9040730"/>
              <a:gd name="connsiteY50-310" fmla="*/ 307 h 979708"/>
              <a:gd name="connsiteX51-311" fmla="*/ 8525024 w 9040730"/>
              <a:gd name="connsiteY51-312" fmla="*/ 0 h 979708"/>
              <a:gd name="connsiteX52-313" fmla="*/ 8533921 w 9040730"/>
              <a:gd name="connsiteY52-314" fmla="*/ 307 h 979708"/>
              <a:gd name="connsiteX53-315" fmla="*/ 8542511 w 9040730"/>
              <a:gd name="connsiteY53-316" fmla="*/ 1229 h 979708"/>
              <a:gd name="connsiteX54-317" fmla="*/ 8551408 w 9040730"/>
              <a:gd name="connsiteY54-318" fmla="*/ 2150 h 979708"/>
              <a:gd name="connsiteX55-319" fmla="*/ 8559998 w 9040730"/>
              <a:gd name="connsiteY55-320" fmla="*/ 3687 h 979708"/>
              <a:gd name="connsiteX56-321" fmla="*/ 8568895 w 9040730"/>
              <a:gd name="connsiteY56-322" fmla="*/ 5223 h 979708"/>
              <a:gd name="connsiteX57-323" fmla="*/ 8577178 w 9040730"/>
              <a:gd name="connsiteY57-324" fmla="*/ 7680 h 979708"/>
              <a:gd name="connsiteX58-325" fmla="*/ 8585768 w 9040730"/>
              <a:gd name="connsiteY58-326" fmla="*/ 10138 h 979708"/>
              <a:gd name="connsiteX59-327" fmla="*/ 8594051 w 9040730"/>
              <a:gd name="connsiteY59-328" fmla="*/ 13518 h 979708"/>
              <a:gd name="connsiteX60-329" fmla="*/ 8602334 w 9040730"/>
              <a:gd name="connsiteY60-330" fmla="*/ 16897 h 979708"/>
              <a:gd name="connsiteX61-331" fmla="*/ 8610311 w 9040730"/>
              <a:gd name="connsiteY61-332" fmla="*/ 21198 h 979708"/>
              <a:gd name="connsiteX62-333" fmla="*/ 8618287 w 9040730"/>
              <a:gd name="connsiteY62-334" fmla="*/ 25499 h 979708"/>
              <a:gd name="connsiteX63-335" fmla="*/ 8625957 w 9040730"/>
              <a:gd name="connsiteY63-336" fmla="*/ 30415 h 979708"/>
              <a:gd name="connsiteX64-337" fmla="*/ 8633320 w 9040730"/>
              <a:gd name="connsiteY64-338" fmla="*/ 35638 h 979708"/>
              <a:gd name="connsiteX65-339" fmla="*/ 8640682 w 9040730"/>
              <a:gd name="connsiteY65-340" fmla="*/ 41475 h 979708"/>
              <a:gd name="connsiteX66-341" fmla="*/ 8647738 w 9040730"/>
              <a:gd name="connsiteY66-342" fmla="*/ 47312 h 979708"/>
              <a:gd name="connsiteX67-343" fmla="*/ 8654488 w 9040730"/>
              <a:gd name="connsiteY67-344" fmla="*/ 53764 h 979708"/>
              <a:gd name="connsiteX68-345" fmla="*/ 8987043 w 9040730"/>
              <a:gd name="connsiteY68-346" fmla="*/ 386793 h 979708"/>
              <a:gd name="connsiteX69-347" fmla="*/ 8992872 w 9040730"/>
              <a:gd name="connsiteY69-348" fmla="*/ 392937 h 979708"/>
              <a:gd name="connsiteX70-349" fmla="*/ 8998700 w 9040730"/>
              <a:gd name="connsiteY70-350" fmla="*/ 399696 h 979708"/>
              <a:gd name="connsiteX71-351" fmla="*/ 9004223 w 9040730"/>
              <a:gd name="connsiteY71-352" fmla="*/ 406455 h 979708"/>
              <a:gd name="connsiteX72-353" fmla="*/ 9009131 w 9040730"/>
              <a:gd name="connsiteY72-354" fmla="*/ 413828 h 979708"/>
              <a:gd name="connsiteX73-355" fmla="*/ 9014040 w 9040730"/>
              <a:gd name="connsiteY73-356" fmla="*/ 421509 h 979708"/>
              <a:gd name="connsiteX74-357" fmla="*/ 9018335 w 9040730"/>
              <a:gd name="connsiteY74-358" fmla="*/ 428882 h 979708"/>
              <a:gd name="connsiteX75-359" fmla="*/ 9022323 w 9040730"/>
              <a:gd name="connsiteY75-360" fmla="*/ 436870 h 979708"/>
              <a:gd name="connsiteX76-361" fmla="*/ 9026311 w 9040730"/>
              <a:gd name="connsiteY76-362" fmla="*/ 445165 h 979708"/>
              <a:gd name="connsiteX77-363" fmla="*/ 9029379 w 9040730"/>
              <a:gd name="connsiteY77-364" fmla="*/ 453153 h 979708"/>
              <a:gd name="connsiteX78-365" fmla="*/ 9032140 w 9040730"/>
              <a:gd name="connsiteY78-366" fmla="*/ 461755 h 979708"/>
              <a:gd name="connsiteX79-367" fmla="*/ 9034594 w 9040730"/>
              <a:gd name="connsiteY79-368" fmla="*/ 470357 h 979708"/>
              <a:gd name="connsiteX80-369" fmla="*/ 9036742 w 9040730"/>
              <a:gd name="connsiteY80-370" fmla="*/ 479266 h 979708"/>
              <a:gd name="connsiteX81-371" fmla="*/ 9038582 w 9040730"/>
              <a:gd name="connsiteY81-372" fmla="*/ 488483 h 979708"/>
              <a:gd name="connsiteX82-373" fmla="*/ 9039503 w 9040730"/>
              <a:gd name="connsiteY82-374" fmla="*/ 497700 h 979708"/>
              <a:gd name="connsiteX83-375" fmla="*/ 9040423 w 9040730"/>
              <a:gd name="connsiteY83-376" fmla="*/ 506916 h 979708"/>
              <a:gd name="connsiteX84-377" fmla="*/ 9040730 w 9040730"/>
              <a:gd name="connsiteY84-378" fmla="*/ 516440 h 979708"/>
              <a:gd name="connsiteX85-379" fmla="*/ 9040423 w 9040730"/>
              <a:gd name="connsiteY85-380" fmla="*/ 525964 h 979708"/>
              <a:gd name="connsiteX86-381" fmla="*/ 9039503 w 9040730"/>
              <a:gd name="connsiteY86-382" fmla="*/ 535181 h 979708"/>
              <a:gd name="connsiteX87-383" fmla="*/ 9038582 w 9040730"/>
              <a:gd name="connsiteY87-384" fmla="*/ 544397 h 979708"/>
              <a:gd name="connsiteX88-385" fmla="*/ 9036742 w 9040730"/>
              <a:gd name="connsiteY88-386" fmla="*/ 553307 h 979708"/>
              <a:gd name="connsiteX89-387" fmla="*/ 9034594 w 9040730"/>
              <a:gd name="connsiteY89-388" fmla="*/ 562524 h 979708"/>
              <a:gd name="connsiteX90-389" fmla="*/ 9032140 w 9040730"/>
              <a:gd name="connsiteY90-390" fmla="*/ 570819 h 979708"/>
              <a:gd name="connsiteX91-391" fmla="*/ 9029379 w 9040730"/>
              <a:gd name="connsiteY91-392" fmla="*/ 579421 h 979708"/>
              <a:gd name="connsiteX92-393" fmla="*/ 9026311 w 9040730"/>
              <a:gd name="connsiteY92-394" fmla="*/ 587716 h 979708"/>
              <a:gd name="connsiteX93-395" fmla="*/ 9022323 w 9040730"/>
              <a:gd name="connsiteY93-396" fmla="*/ 596011 h 979708"/>
              <a:gd name="connsiteX94-397" fmla="*/ 9018335 w 9040730"/>
              <a:gd name="connsiteY94-398" fmla="*/ 603691 h 979708"/>
              <a:gd name="connsiteX95-399" fmla="*/ 9014040 w 9040730"/>
              <a:gd name="connsiteY95-400" fmla="*/ 611679 h 979708"/>
              <a:gd name="connsiteX96-401" fmla="*/ 9009131 w 9040730"/>
              <a:gd name="connsiteY96-402" fmla="*/ 619052 h 979708"/>
              <a:gd name="connsiteX97-403" fmla="*/ 9004223 w 9040730"/>
              <a:gd name="connsiteY97-404" fmla="*/ 626426 h 979708"/>
              <a:gd name="connsiteX98-405" fmla="*/ 8998700 w 9040730"/>
              <a:gd name="connsiteY98-406" fmla="*/ 633185 h 979708"/>
              <a:gd name="connsiteX99-407" fmla="*/ 8992872 w 9040730"/>
              <a:gd name="connsiteY99-408" fmla="*/ 639943 h 979708"/>
              <a:gd name="connsiteX100-409" fmla="*/ 8987043 w 9040730"/>
              <a:gd name="connsiteY100-410" fmla="*/ 646088 h 979708"/>
              <a:gd name="connsiteX101-411" fmla="*/ 8654488 w 9040730"/>
              <a:gd name="connsiteY101-412" fmla="*/ 978809 h 979708"/>
              <a:gd name="connsiteX102-413" fmla="*/ 8653590 w 9040730"/>
              <a:gd name="connsiteY102-414" fmla="*/ 979708 h 979708"/>
              <a:gd name="connsiteX0-415" fmla="*/ 0 w 9040730"/>
              <a:gd name="connsiteY0-416" fmla="*/ 332875 h 979708"/>
              <a:gd name="connsiteX1-417" fmla="*/ 8421127 w 9040730"/>
              <a:gd name="connsiteY1-418" fmla="*/ 332875 h 979708"/>
              <a:gd name="connsiteX2-419" fmla="*/ 8395561 w 9040730"/>
              <a:gd name="connsiteY2-420" fmla="*/ 313673 h 979708"/>
              <a:gd name="connsiteX3-421" fmla="*/ 8389119 w 9040730"/>
              <a:gd name="connsiteY3-422" fmla="*/ 306607 h 979708"/>
              <a:gd name="connsiteX4-423" fmla="*/ 8382676 w 9040730"/>
              <a:gd name="connsiteY4-424" fmla="*/ 299541 h 979708"/>
              <a:gd name="connsiteX5-425" fmla="*/ 8377154 w 9040730"/>
              <a:gd name="connsiteY5-426" fmla="*/ 292475 h 979708"/>
              <a:gd name="connsiteX6-427" fmla="*/ 8372245 w 9040730"/>
              <a:gd name="connsiteY6-428" fmla="*/ 284487 h 979708"/>
              <a:gd name="connsiteX7-429" fmla="*/ 8367337 w 9040730"/>
              <a:gd name="connsiteY7-430" fmla="*/ 276807 h 979708"/>
              <a:gd name="connsiteX8-431" fmla="*/ 8362735 w 9040730"/>
              <a:gd name="connsiteY8-432" fmla="*/ 269126 h 979708"/>
              <a:gd name="connsiteX9-433" fmla="*/ 8358747 w 9040730"/>
              <a:gd name="connsiteY9-434" fmla="*/ 260831 h 979708"/>
              <a:gd name="connsiteX10-435" fmla="*/ 8355372 w 9040730"/>
              <a:gd name="connsiteY10-436" fmla="*/ 252844 h 979708"/>
              <a:gd name="connsiteX11-437" fmla="*/ 8351998 w 9040730"/>
              <a:gd name="connsiteY11-438" fmla="*/ 244241 h 979708"/>
              <a:gd name="connsiteX12-439" fmla="*/ 8349237 w 9040730"/>
              <a:gd name="connsiteY12-440" fmla="*/ 235639 h 979708"/>
              <a:gd name="connsiteX13-441" fmla="*/ 8347089 w 9040730"/>
              <a:gd name="connsiteY13-442" fmla="*/ 227344 h 979708"/>
              <a:gd name="connsiteX14-443" fmla="*/ 8344942 w 9040730"/>
              <a:gd name="connsiteY14-444" fmla="*/ 218742 h 979708"/>
              <a:gd name="connsiteX15-445" fmla="*/ 8343714 w 9040730"/>
              <a:gd name="connsiteY15-446" fmla="*/ 209832 h 979708"/>
              <a:gd name="connsiteX16-447" fmla="*/ 8342487 w 9040730"/>
              <a:gd name="connsiteY16-448" fmla="*/ 201230 h 979708"/>
              <a:gd name="connsiteX17-449" fmla="*/ 8342180 w 9040730"/>
              <a:gd name="connsiteY17-450" fmla="*/ 192321 h 979708"/>
              <a:gd name="connsiteX18-451" fmla="*/ 8341874 w 9040730"/>
              <a:gd name="connsiteY18-452" fmla="*/ 183719 h 979708"/>
              <a:gd name="connsiteX19-453" fmla="*/ 8342180 w 9040730"/>
              <a:gd name="connsiteY19-454" fmla="*/ 175116 h 979708"/>
              <a:gd name="connsiteX20-455" fmla="*/ 8342487 w 9040730"/>
              <a:gd name="connsiteY20-456" fmla="*/ 166207 h 979708"/>
              <a:gd name="connsiteX21-457" fmla="*/ 8343714 w 9040730"/>
              <a:gd name="connsiteY21-458" fmla="*/ 157298 h 979708"/>
              <a:gd name="connsiteX22-459" fmla="*/ 8344942 w 9040730"/>
              <a:gd name="connsiteY22-460" fmla="*/ 148388 h 979708"/>
              <a:gd name="connsiteX23-461" fmla="*/ 8347089 w 9040730"/>
              <a:gd name="connsiteY23-462" fmla="*/ 140093 h 979708"/>
              <a:gd name="connsiteX24-463" fmla="*/ 8349237 w 9040730"/>
              <a:gd name="connsiteY24-464" fmla="*/ 131491 h 979708"/>
              <a:gd name="connsiteX25-465" fmla="*/ 8351998 w 9040730"/>
              <a:gd name="connsiteY25-466" fmla="*/ 122889 h 979708"/>
              <a:gd name="connsiteX26-467" fmla="*/ 8355372 w 9040730"/>
              <a:gd name="connsiteY26-468" fmla="*/ 114594 h 979708"/>
              <a:gd name="connsiteX27-469" fmla="*/ 8358747 w 9040730"/>
              <a:gd name="connsiteY27-470" fmla="*/ 106299 h 979708"/>
              <a:gd name="connsiteX28-471" fmla="*/ 8362735 w 9040730"/>
              <a:gd name="connsiteY28-472" fmla="*/ 98311 h 979708"/>
              <a:gd name="connsiteX29-473" fmla="*/ 8367337 w 9040730"/>
              <a:gd name="connsiteY29-474" fmla="*/ 90630 h 979708"/>
              <a:gd name="connsiteX30-475" fmla="*/ 8372245 w 9040730"/>
              <a:gd name="connsiteY30-476" fmla="*/ 82643 h 979708"/>
              <a:gd name="connsiteX31-477" fmla="*/ 8377154 w 9040730"/>
              <a:gd name="connsiteY31-478" fmla="*/ 75269 h 979708"/>
              <a:gd name="connsiteX32-479" fmla="*/ 8382676 w 9040730"/>
              <a:gd name="connsiteY32-480" fmla="*/ 67896 h 979708"/>
              <a:gd name="connsiteX33-481" fmla="*/ 8389119 w 9040730"/>
              <a:gd name="connsiteY33-482" fmla="*/ 60830 h 979708"/>
              <a:gd name="connsiteX34-483" fmla="*/ 8395561 w 9040730"/>
              <a:gd name="connsiteY34-484" fmla="*/ 53764 h 979708"/>
              <a:gd name="connsiteX35-485" fmla="*/ 8402310 w 9040730"/>
              <a:gd name="connsiteY35-486" fmla="*/ 47312 h 979708"/>
              <a:gd name="connsiteX36-487" fmla="*/ 8409673 w 9040730"/>
              <a:gd name="connsiteY36-488" fmla="*/ 41475 h 979708"/>
              <a:gd name="connsiteX37-489" fmla="*/ 8416729 w 9040730"/>
              <a:gd name="connsiteY37-490" fmla="*/ 35638 h 979708"/>
              <a:gd name="connsiteX38-491" fmla="*/ 8424399 w 9040730"/>
              <a:gd name="connsiteY38-492" fmla="*/ 30415 h 979708"/>
              <a:gd name="connsiteX39-493" fmla="*/ 8431762 w 9040730"/>
              <a:gd name="connsiteY39-494" fmla="*/ 25499 h 979708"/>
              <a:gd name="connsiteX40-495" fmla="*/ 8440045 w 9040730"/>
              <a:gd name="connsiteY40-496" fmla="*/ 21198 h 979708"/>
              <a:gd name="connsiteX41-497" fmla="*/ 8448021 w 9040730"/>
              <a:gd name="connsiteY41-498" fmla="*/ 16897 h 979708"/>
              <a:gd name="connsiteX42-499" fmla="*/ 8456304 w 9040730"/>
              <a:gd name="connsiteY42-500" fmla="*/ 13518 h 979708"/>
              <a:gd name="connsiteX43-501" fmla="*/ 8464281 w 9040730"/>
              <a:gd name="connsiteY43-502" fmla="*/ 10138 h 979708"/>
              <a:gd name="connsiteX44-503" fmla="*/ 8472871 w 9040730"/>
              <a:gd name="connsiteY44-504" fmla="*/ 7680 h 979708"/>
              <a:gd name="connsiteX45-505" fmla="*/ 8481461 w 9040730"/>
              <a:gd name="connsiteY45-506" fmla="*/ 5223 h 979708"/>
              <a:gd name="connsiteX46-507" fmla="*/ 8490051 w 9040730"/>
              <a:gd name="connsiteY46-508" fmla="*/ 3687 h 979708"/>
              <a:gd name="connsiteX47-509" fmla="*/ 8498948 w 9040730"/>
              <a:gd name="connsiteY47-510" fmla="*/ 2150 h 979708"/>
              <a:gd name="connsiteX48-511" fmla="*/ 8507231 w 9040730"/>
              <a:gd name="connsiteY48-512" fmla="*/ 1229 h 979708"/>
              <a:gd name="connsiteX49-513" fmla="*/ 8516128 w 9040730"/>
              <a:gd name="connsiteY49-514" fmla="*/ 307 h 979708"/>
              <a:gd name="connsiteX50-515" fmla="*/ 8525024 w 9040730"/>
              <a:gd name="connsiteY50-516" fmla="*/ 0 h 979708"/>
              <a:gd name="connsiteX51-517" fmla="*/ 8533921 w 9040730"/>
              <a:gd name="connsiteY51-518" fmla="*/ 307 h 979708"/>
              <a:gd name="connsiteX52-519" fmla="*/ 8542511 w 9040730"/>
              <a:gd name="connsiteY52-520" fmla="*/ 1229 h 979708"/>
              <a:gd name="connsiteX53-521" fmla="*/ 8551408 w 9040730"/>
              <a:gd name="connsiteY53-522" fmla="*/ 2150 h 979708"/>
              <a:gd name="connsiteX54-523" fmla="*/ 8559998 w 9040730"/>
              <a:gd name="connsiteY54-524" fmla="*/ 3687 h 979708"/>
              <a:gd name="connsiteX55-525" fmla="*/ 8568895 w 9040730"/>
              <a:gd name="connsiteY55-526" fmla="*/ 5223 h 979708"/>
              <a:gd name="connsiteX56-527" fmla="*/ 8577178 w 9040730"/>
              <a:gd name="connsiteY56-528" fmla="*/ 7680 h 979708"/>
              <a:gd name="connsiteX57-529" fmla="*/ 8585768 w 9040730"/>
              <a:gd name="connsiteY57-530" fmla="*/ 10138 h 979708"/>
              <a:gd name="connsiteX58-531" fmla="*/ 8594051 w 9040730"/>
              <a:gd name="connsiteY58-532" fmla="*/ 13518 h 979708"/>
              <a:gd name="connsiteX59-533" fmla="*/ 8602334 w 9040730"/>
              <a:gd name="connsiteY59-534" fmla="*/ 16897 h 979708"/>
              <a:gd name="connsiteX60-535" fmla="*/ 8610311 w 9040730"/>
              <a:gd name="connsiteY60-536" fmla="*/ 21198 h 979708"/>
              <a:gd name="connsiteX61-537" fmla="*/ 8618287 w 9040730"/>
              <a:gd name="connsiteY61-538" fmla="*/ 25499 h 979708"/>
              <a:gd name="connsiteX62-539" fmla="*/ 8625957 w 9040730"/>
              <a:gd name="connsiteY62-540" fmla="*/ 30415 h 979708"/>
              <a:gd name="connsiteX63-541" fmla="*/ 8633320 w 9040730"/>
              <a:gd name="connsiteY63-542" fmla="*/ 35638 h 979708"/>
              <a:gd name="connsiteX64-543" fmla="*/ 8640682 w 9040730"/>
              <a:gd name="connsiteY64-544" fmla="*/ 41475 h 979708"/>
              <a:gd name="connsiteX65-545" fmla="*/ 8647738 w 9040730"/>
              <a:gd name="connsiteY65-546" fmla="*/ 47312 h 979708"/>
              <a:gd name="connsiteX66-547" fmla="*/ 8654488 w 9040730"/>
              <a:gd name="connsiteY66-548" fmla="*/ 53764 h 979708"/>
              <a:gd name="connsiteX67-549" fmla="*/ 8987043 w 9040730"/>
              <a:gd name="connsiteY67-550" fmla="*/ 386793 h 979708"/>
              <a:gd name="connsiteX68-551" fmla="*/ 8992872 w 9040730"/>
              <a:gd name="connsiteY68-552" fmla="*/ 392937 h 979708"/>
              <a:gd name="connsiteX69-553" fmla="*/ 8998700 w 9040730"/>
              <a:gd name="connsiteY69-554" fmla="*/ 399696 h 979708"/>
              <a:gd name="connsiteX70-555" fmla="*/ 9004223 w 9040730"/>
              <a:gd name="connsiteY70-556" fmla="*/ 406455 h 979708"/>
              <a:gd name="connsiteX71-557" fmla="*/ 9009131 w 9040730"/>
              <a:gd name="connsiteY71-558" fmla="*/ 413828 h 979708"/>
              <a:gd name="connsiteX72-559" fmla="*/ 9014040 w 9040730"/>
              <a:gd name="connsiteY72-560" fmla="*/ 421509 h 979708"/>
              <a:gd name="connsiteX73-561" fmla="*/ 9018335 w 9040730"/>
              <a:gd name="connsiteY73-562" fmla="*/ 428882 h 979708"/>
              <a:gd name="connsiteX74-563" fmla="*/ 9022323 w 9040730"/>
              <a:gd name="connsiteY74-564" fmla="*/ 436870 h 979708"/>
              <a:gd name="connsiteX75-565" fmla="*/ 9026311 w 9040730"/>
              <a:gd name="connsiteY75-566" fmla="*/ 445165 h 979708"/>
              <a:gd name="connsiteX76-567" fmla="*/ 9029379 w 9040730"/>
              <a:gd name="connsiteY76-568" fmla="*/ 453153 h 979708"/>
              <a:gd name="connsiteX77-569" fmla="*/ 9032140 w 9040730"/>
              <a:gd name="connsiteY77-570" fmla="*/ 461755 h 979708"/>
              <a:gd name="connsiteX78-571" fmla="*/ 9034594 w 9040730"/>
              <a:gd name="connsiteY78-572" fmla="*/ 470357 h 979708"/>
              <a:gd name="connsiteX79-573" fmla="*/ 9036742 w 9040730"/>
              <a:gd name="connsiteY79-574" fmla="*/ 479266 h 979708"/>
              <a:gd name="connsiteX80-575" fmla="*/ 9038582 w 9040730"/>
              <a:gd name="connsiteY80-576" fmla="*/ 488483 h 979708"/>
              <a:gd name="connsiteX81-577" fmla="*/ 9039503 w 9040730"/>
              <a:gd name="connsiteY81-578" fmla="*/ 497700 h 979708"/>
              <a:gd name="connsiteX82-579" fmla="*/ 9040423 w 9040730"/>
              <a:gd name="connsiteY82-580" fmla="*/ 506916 h 979708"/>
              <a:gd name="connsiteX83-581" fmla="*/ 9040730 w 9040730"/>
              <a:gd name="connsiteY83-582" fmla="*/ 516440 h 979708"/>
              <a:gd name="connsiteX84-583" fmla="*/ 9040423 w 9040730"/>
              <a:gd name="connsiteY84-584" fmla="*/ 525964 h 979708"/>
              <a:gd name="connsiteX85-585" fmla="*/ 9039503 w 9040730"/>
              <a:gd name="connsiteY85-586" fmla="*/ 535181 h 979708"/>
              <a:gd name="connsiteX86-587" fmla="*/ 9038582 w 9040730"/>
              <a:gd name="connsiteY86-588" fmla="*/ 544397 h 979708"/>
              <a:gd name="connsiteX87-589" fmla="*/ 9036742 w 9040730"/>
              <a:gd name="connsiteY87-590" fmla="*/ 553307 h 979708"/>
              <a:gd name="connsiteX88-591" fmla="*/ 9034594 w 9040730"/>
              <a:gd name="connsiteY88-592" fmla="*/ 562524 h 979708"/>
              <a:gd name="connsiteX89-593" fmla="*/ 9032140 w 9040730"/>
              <a:gd name="connsiteY89-594" fmla="*/ 570819 h 979708"/>
              <a:gd name="connsiteX90-595" fmla="*/ 9029379 w 9040730"/>
              <a:gd name="connsiteY90-596" fmla="*/ 579421 h 979708"/>
              <a:gd name="connsiteX91-597" fmla="*/ 9026311 w 9040730"/>
              <a:gd name="connsiteY91-598" fmla="*/ 587716 h 979708"/>
              <a:gd name="connsiteX92-599" fmla="*/ 9022323 w 9040730"/>
              <a:gd name="connsiteY92-600" fmla="*/ 596011 h 979708"/>
              <a:gd name="connsiteX93-601" fmla="*/ 9018335 w 9040730"/>
              <a:gd name="connsiteY93-602" fmla="*/ 603691 h 979708"/>
              <a:gd name="connsiteX94-603" fmla="*/ 9014040 w 9040730"/>
              <a:gd name="connsiteY94-604" fmla="*/ 611679 h 979708"/>
              <a:gd name="connsiteX95-605" fmla="*/ 9009131 w 9040730"/>
              <a:gd name="connsiteY95-606" fmla="*/ 619052 h 979708"/>
              <a:gd name="connsiteX96-607" fmla="*/ 9004223 w 9040730"/>
              <a:gd name="connsiteY96-608" fmla="*/ 626426 h 979708"/>
              <a:gd name="connsiteX97-609" fmla="*/ 8998700 w 9040730"/>
              <a:gd name="connsiteY97-610" fmla="*/ 633185 h 979708"/>
              <a:gd name="connsiteX98-611" fmla="*/ 8992872 w 9040730"/>
              <a:gd name="connsiteY98-612" fmla="*/ 639943 h 979708"/>
              <a:gd name="connsiteX99-613" fmla="*/ 8987043 w 9040730"/>
              <a:gd name="connsiteY99-614" fmla="*/ 646088 h 979708"/>
              <a:gd name="connsiteX100-615" fmla="*/ 8654488 w 9040730"/>
              <a:gd name="connsiteY100-616" fmla="*/ 978809 h 979708"/>
              <a:gd name="connsiteX101-617" fmla="*/ 8653590 w 9040730"/>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9040730" h="979708">
                <a:moveTo>
                  <a:pt x="0" y="332875"/>
                </a:moveTo>
                <a:lnTo>
                  <a:pt x="8421127" y="332875"/>
                </a:lnTo>
                <a:lnTo>
                  <a:pt x="8395561" y="313673"/>
                </a:lnTo>
                <a:lnTo>
                  <a:pt x="8389119" y="306607"/>
                </a:lnTo>
                <a:lnTo>
                  <a:pt x="8382676" y="299541"/>
                </a:lnTo>
                <a:lnTo>
                  <a:pt x="8377154" y="292475"/>
                </a:lnTo>
                <a:lnTo>
                  <a:pt x="8372245" y="284487"/>
                </a:lnTo>
                <a:lnTo>
                  <a:pt x="8367337" y="276807"/>
                </a:lnTo>
                <a:lnTo>
                  <a:pt x="8362735" y="269126"/>
                </a:lnTo>
                <a:lnTo>
                  <a:pt x="8358747" y="260831"/>
                </a:lnTo>
                <a:lnTo>
                  <a:pt x="8355372" y="252844"/>
                </a:lnTo>
                <a:lnTo>
                  <a:pt x="8351998" y="244241"/>
                </a:lnTo>
                <a:lnTo>
                  <a:pt x="8349237" y="235639"/>
                </a:lnTo>
                <a:lnTo>
                  <a:pt x="8347089" y="227344"/>
                </a:lnTo>
                <a:lnTo>
                  <a:pt x="8344942" y="218742"/>
                </a:lnTo>
                <a:lnTo>
                  <a:pt x="8343714" y="209832"/>
                </a:lnTo>
                <a:lnTo>
                  <a:pt x="8342487" y="201230"/>
                </a:lnTo>
                <a:cubicBezTo>
                  <a:pt x="8342385" y="198260"/>
                  <a:pt x="8342282" y="195291"/>
                  <a:pt x="8342180" y="192321"/>
                </a:cubicBezTo>
                <a:lnTo>
                  <a:pt x="8341874" y="183719"/>
                </a:lnTo>
                <a:lnTo>
                  <a:pt x="8342180" y="175116"/>
                </a:lnTo>
                <a:cubicBezTo>
                  <a:pt x="8342282" y="172146"/>
                  <a:pt x="8342385" y="169177"/>
                  <a:pt x="8342487" y="166207"/>
                </a:cubicBezTo>
                <a:lnTo>
                  <a:pt x="8343714" y="157298"/>
                </a:lnTo>
                <a:lnTo>
                  <a:pt x="8344942" y="148388"/>
                </a:lnTo>
                <a:lnTo>
                  <a:pt x="8347089" y="140093"/>
                </a:lnTo>
                <a:lnTo>
                  <a:pt x="8349237" y="131491"/>
                </a:lnTo>
                <a:lnTo>
                  <a:pt x="8351998" y="122889"/>
                </a:lnTo>
                <a:lnTo>
                  <a:pt x="8355372" y="114594"/>
                </a:lnTo>
                <a:lnTo>
                  <a:pt x="8358747" y="106299"/>
                </a:lnTo>
                <a:lnTo>
                  <a:pt x="8362735" y="98311"/>
                </a:lnTo>
                <a:lnTo>
                  <a:pt x="8367337" y="90630"/>
                </a:lnTo>
                <a:lnTo>
                  <a:pt x="8372245" y="82643"/>
                </a:lnTo>
                <a:lnTo>
                  <a:pt x="8377154" y="75269"/>
                </a:lnTo>
                <a:lnTo>
                  <a:pt x="8382676" y="67896"/>
                </a:lnTo>
                <a:lnTo>
                  <a:pt x="8389119" y="60830"/>
                </a:lnTo>
                <a:lnTo>
                  <a:pt x="8395561" y="53764"/>
                </a:lnTo>
                <a:lnTo>
                  <a:pt x="8402310" y="47312"/>
                </a:lnTo>
                <a:lnTo>
                  <a:pt x="8409673" y="41475"/>
                </a:lnTo>
                <a:lnTo>
                  <a:pt x="8416729" y="35638"/>
                </a:lnTo>
                <a:lnTo>
                  <a:pt x="8424399" y="30415"/>
                </a:lnTo>
                <a:lnTo>
                  <a:pt x="8431762" y="25499"/>
                </a:lnTo>
                <a:lnTo>
                  <a:pt x="8440045" y="21198"/>
                </a:lnTo>
                <a:lnTo>
                  <a:pt x="8448021" y="16897"/>
                </a:lnTo>
                <a:lnTo>
                  <a:pt x="8456304" y="13518"/>
                </a:lnTo>
                <a:lnTo>
                  <a:pt x="8464281" y="10138"/>
                </a:lnTo>
                <a:lnTo>
                  <a:pt x="8472871" y="7680"/>
                </a:lnTo>
                <a:lnTo>
                  <a:pt x="8481461" y="5223"/>
                </a:lnTo>
                <a:lnTo>
                  <a:pt x="8490051" y="3687"/>
                </a:lnTo>
                <a:lnTo>
                  <a:pt x="8498948" y="2150"/>
                </a:lnTo>
                <a:lnTo>
                  <a:pt x="8507231" y="1229"/>
                </a:lnTo>
                <a:lnTo>
                  <a:pt x="8516128" y="307"/>
                </a:lnTo>
                <a:lnTo>
                  <a:pt x="8525024" y="0"/>
                </a:lnTo>
                <a:lnTo>
                  <a:pt x="8533921" y="307"/>
                </a:lnTo>
                <a:lnTo>
                  <a:pt x="8542511" y="1229"/>
                </a:lnTo>
                <a:lnTo>
                  <a:pt x="8551408" y="2150"/>
                </a:lnTo>
                <a:lnTo>
                  <a:pt x="8559998" y="3687"/>
                </a:lnTo>
                <a:lnTo>
                  <a:pt x="8568895" y="5223"/>
                </a:lnTo>
                <a:lnTo>
                  <a:pt x="8577178" y="7680"/>
                </a:lnTo>
                <a:lnTo>
                  <a:pt x="8585768" y="10138"/>
                </a:lnTo>
                <a:lnTo>
                  <a:pt x="8594051" y="13518"/>
                </a:lnTo>
                <a:lnTo>
                  <a:pt x="8602334" y="16897"/>
                </a:lnTo>
                <a:lnTo>
                  <a:pt x="8610311" y="21198"/>
                </a:lnTo>
                <a:lnTo>
                  <a:pt x="8618287" y="25499"/>
                </a:lnTo>
                <a:lnTo>
                  <a:pt x="8625957" y="30415"/>
                </a:lnTo>
                <a:lnTo>
                  <a:pt x="8633320" y="35638"/>
                </a:lnTo>
                <a:lnTo>
                  <a:pt x="8640682" y="41475"/>
                </a:lnTo>
                <a:lnTo>
                  <a:pt x="8647738" y="47312"/>
                </a:lnTo>
                <a:lnTo>
                  <a:pt x="8654488" y="53764"/>
                </a:lnTo>
                <a:lnTo>
                  <a:pt x="8987043" y="386793"/>
                </a:lnTo>
                <a:lnTo>
                  <a:pt x="8992872" y="392937"/>
                </a:lnTo>
                <a:lnTo>
                  <a:pt x="8998700" y="399696"/>
                </a:lnTo>
                <a:lnTo>
                  <a:pt x="9004223" y="406455"/>
                </a:lnTo>
                <a:lnTo>
                  <a:pt x="9009131" y="413828"/>
                </a:lnTo>
                <a:lnTo>
                  <a:pt x="9014040" y="421509"/>
                </a:lnTo>
                <a:lnTo>
                  <a:pt x="9018335" y="428882"/>
                </a:lnTo>
                <a:lnTo>
                  <a:pt x="9022323" y="436870"/>
                </a:lnTo>
                <a:lnTo>
                  <a:pt x="9026311" y="445165"/>
                </a:lnTo>
                <a:lnTo>
                  <a:pt x="9029379" y="453153"/>
                </a:lnTo>
                <a:lnTo>
                  <a:pt x="9032140" y="461755"/>
                </a:lnTo>
                <a:lnTo>
                  <a:pt x="9034594" y="470357"/>
                </a:lnTo>
                <a:lnTo>
                  <a:pt x="9036742" y="479266"/>
                </a:lnTo>
                <a:lnTo>
                  <a:pt x="9038582" y="488483"/>
                </a:lnTo>
                <a:lnTo>
                  <a:pt x="9039503" y="497700"/>
                </a:lnTo>
                <a:cubicBezTo>
                  <a:pt x="9039810" y="500772"/>
                  <a:pt x="9040116" y="503844"/>
                  <a:pt x="9040423" y="506916"/>
                </a:cubicBezTo>
                <a:cubicBezTo>
                  <a:pt x="9040525" y="510091"/>
                  <a:pt x="9040628" y="513265"/>
                  <a:pt x="9040730" y="516440"/>
                </a:cubicBezTo>
                <a:cubicBezTo>
                  <a:pt x="9040628" y="519615"/>
                  <a:pt x="9040525" y="522789"/>
                  <a:pt x="9040423" y="525964"/>
                </a:cubicBezTo>
                <a:cubicBezTo>
                  <a:pt x="9040116" y="529036"/>
                  <a:pt x="9039810" y="532109"/>
                  <a:pt x="9039503" y="535181"/>
                </a:cubicBezTo>
                <a:lnTo>
                  <a:pt x="9038582" y="544397"/>
                </a:lnTo>
                <a:lnTo>
                  <a:pt x="9036742" y="553307"/>
                </a:lnTo>
                <a:lnTo>
                  <a:pt x="9034594" y="562524"/>
                </a:lnTo>
                <a:lnTo>
                  <a:pt x="9032140" y="570819"/>
                </a:lnTo>
                <a:lnTo>
                  <a:pt x="9029379" y="579421"/>
                </a:lnTo>
                <a:lnTo>
                  <a:pt x="9026311" y="587716"/>
                </a:lnTo>
                <a:lnTo>
                  <a:pt x="9022323" y="596011"/>
                </a:lnTo>
                <a:lnTo>
                  <a:pt x="9018335" y="603691"/>
                </a:lnTo>
                <a:lnTo>
                  <a:pt x="9014040" y="611679"/>
                </a:lnTo>
                <a:lnTo>
                  <a:pt x="9009131" y="619052"/>
                </a:lnTo>
                <a:lnTo>
                  <a:pt x="9004223" y="626426"/>
                </a:lnTo>
                <a:lnTo>
                  <a:pt x="8998700" y="633185"/>
                </a:lnTo>
                <a:lnTo>
                  <a:pt x="8992872" y="639943"/>
                </a:lnTo>
                <a:lnTo>
                  <a:pt x="8987043" y="646088"/>
                </a:lnTo>
                <a:lnTo>
                  <a:pt x="8654488" y="978809"/>
                </a:lnTo>
                <a:lnTo>
                  <a:pt x="8653590" y="979708"/>
                </a:lnTo>
              </a:path>
            </a:pathLst>
          </a:custGeom>
          <a:noFill/>
          <a:ln w="28575">
            <a:solidFill>
              <a:schemeClr val="accent1"/>
            </a:solidFill>
          </a:ln>
        </p:spPr>
        <p:txBody>
          <a:bodyPr wrap="square" tIns="3600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dirty="0">
              <a:latin typeface="Open Sans" panose="020B0606030504020204" charset="0"/>
              <a:ea typeface="Open Sans" panose="020B0606030504020204" charset="0"/>
              <a:cs typeface="Open Sans" panose="020B0606030504020204" charset="0"/>
              <a:sym typeface="Arial" panose="020B0604020202020204" pitchFamily="34" charset="0"/>
            </a:endParaRPr>
          </a:p>
        </p:txBody>
      </p:sp>
      <p:sp>
        <p:nvSpPr>
          <p:cNvPr id="31" name="任意多边形 30"/>
          <p:cNvSpPr/>
          <p:nvPr>
            <p:custDataLst>
              <p:tags r:id="rId4"/>
            </p:custDataLst>
          </p:nvPr>
        </p:nvSpPr>
        <p:spPr bwMode="auto">
          <a:xfrm>
            <a:off x="2460625" y="3797935"/>
            <a:ext cx="6482080" cy="745490"/>
          </a:xfrm>
          <a:custGeom>
            <a:avLst/>
            <a:gdLst>
              <a:gd name="connsiteX0" fmla="*/ 8135062 w 8522202"/>
              <a:gd name="connsiteY0" fmla="*/ 443714 h 979708"/>
              <a:gd name="connsiteX1" fmla="*/ 0 w 8522202"/>
              <a:gd name="connsiteY1" fmla="*/ 443714 h 979708"/>
              <a:gd name="connsiteX2" fmla="*/ 0 w 8522202"/>
              <a:gd name="connsiteY2" fmla="*/ 332875 h 979708"/>
              <a:gd name="connsiteX3" fmla="*/ 7902599 w 8522202"/>
              <a:gd name="connsiteY3" fmla="*/ 332875 h 979708"/>
              <a:gd name="connsiteX4" fmla="*/ 7877033 w 8522202"/>
              <a:gd name="connsiteY4" fmla="*/ 313673 h 979708"/>
              <a:gd name="connsiteX5" fmla="*/ 7870591 w 8522202"/>
              <a:gd name="connsiteY5" fmla="*/ 306607 h 979708"/>
              <a:gd name="connsiteX6" fmla="*/ 7864148 w 8522202"/>
              <a:gd name="connsiteY6" fmla="*/ 299541 h 979708"/>
              <a:gd name="connsiteX7" fmla="*/ 7858626 w 8522202"/>
              <a:gd name="connsiteY7" fmla="*/ 292475 h 979708"/>
              <a:gd name="connsiteX8" fmla="*/ 7853717 w 8522202"/>
              <a:gd name="connsiteY8" fmla="*/ 284487 h 979708"/>
              <a:gd name="connsiteX9" fmla="*/ 7848809 w 8522202"/>
              <a:gd name="connsiteY9" fmla="*/ 276807 h 979708"/>
              <a:gd name="connsiteX10" fmla="*/ 7844207 w 8522202"/>
              <a:gd name="connsiteY10" fmla="*/ 269126 h 979708"/>
              <a:gd name="connsiteX11" fmla="*/ 7840219 w 8522202"/>
              <a:gd name="connsiteY11" fmla="*/ 260831 h 979708"/>
              <a:gd name="connsiteX12" fmla="*/ 7836844 w 8522202"/>
              <a:gd name="connsiteY12" fmla="*/ 252844 h 979708"/>
              <a:gd name="connsiteX13" fmla="*/ 7833470 w 8522202"/>
              <a:gd name="connsiteY13" fmla="*/ 244241 h 979708"/>
              <a:gd name="connsiteX14" fmla="*/ 7830709 w 8522202"/>
              <a:gd name="connsiteY14" fmla="*/ 235639 h 979708"/>
              <a:gd name="connsiteX15" fmla="*/ 7828561 w 8522202"/>
              <a:gd name="connsiteY15" fmla="*/ 227344 h 979708"/>
              <a:gd name="connsiteX16" fmla="*/ 7826414 w 8522202"/>
              <a:gd name="connsiteY16" fmla="*/ 218742 h 979708"/>
              <a:gd name="connsiteX17" fmla="*/ 7825186 w 8522202"/>
              <a:gd name="connsiteY17" fmla="*/ 209832 h 979708"/>
              <a:gd name="connsiteX18" fmla="*/ 7823959 w 8522202"/>
              <a:gd name="connsiteY18" fmla="*/ 201230 h 979708"/>
              <a:gd name="connsiteX19" fmla="*/ 7823652 w 8522202"/>
              <a:gd name="connsiteY19" fmla="*/ 192321 h 979708"/>
              <a:gd name="connsiteX20" fmla="*/ 7823346 w 8522202"/>
              <a:gd name="connsiteY20" fmla="*/ 183719 h 979708"/>
              <a:gd name="connsiteX21" fmla="*/ 7823652 w 8522202"/>
              <a:gd name="connsiteY21" fmla="*/ 175116 h 979708"/>
              <a:gd name="connsiteX22" fmla="*/ 7823959 w 8522202"/>
              <a:gd name="connsiteY22" fmla="*/ 166207 h 979708"/>
              <a:gd name="connsiteX23" fmla="*/ 7825186 w 8522202"/>
              <a:gd name="connsiteY23" fmla="*/ 157298 h 979708"/>
              <a:gd name="connsiteX24" fmla="*/ 7826414 w 8522202"/>
              <a:gd name="connsiteY24" fmla="*/ 148388 h 979708"/>
              <a:gd name="connsiteX25" fmla="*/ 7828561 w 8522202"/>
              <a:gd name="connsiteY25" fmla="*/ 140093 h 979708"/>
              <a:gd name="connsiteX26" fmla="*/ 7830709 w 8522202"/>
              <a:gd name="connsiteY26" fmla="*/ 131491 h 979708"/>
              <a:gd name="connsiteX27" fmla="*/ 7833470 w 8522202"/>
              <a:gd name="connsiteY27" fmla="*/ 122889 h 979708"/>
              <a:gd name="connsiteX28" fmla="*/ 7836844 w 8522202"/>
              <a:gd name="connsiteY28" fmla="*/ 114594 h 979708"/>
              <a:gd name="connsiteX29" fmla="*/ 7840219 w 8522202"/>
              <a:gd name="connsiteY29" fmla="*/ 106299 h 979708"/>
              <a:gd name="connsiteX30" fmla="*/ 7844207 w 8522202"/>
              <a:gd name="connsiteY30" fmla="*/ 98311 h 979708"/>
              <a:gd name="connsiteX31" fmla="*/ 7848809 w 8522202"/>
              <a:gd name="connsiteY31" fmla="*/ 90630 h 979708"/>
              <a:gd name="connsiteX32" fmla="*/ 7853717 w 8522202"/>
              <a:gd name="connsiteY32" fmla="*/ 82643 h 979708"/>
              <a:gd name="connsiteX33" fmla="*/ 7858626 w 8522202"/>
              <a:gd name="connsiteY33" fmla="*/ 75269 h 979708"/>
              <a:gd name="connsiteX34" fmla="*/ 7864148 w 8522202"/>
              <a:gd name="connsiteY34" fmla="*/ 67896 h 979708"/>
              <a:gd name="connsiteX35" fmla="*/ 7870591 w 8522202"/>
              <a:gd name="connsiteY35" fmla="*/ 60830 h 979708"/>
              <a:gd name="connsiteX36" fmla="*/ 7877033 w 8522202"/>
              <a:gd name="connsiteY36" fmla="*/ 53764 h 979708"/>
              <a:gd name="connsiteX37" fmla="*/ 7883782 w 8522202"/>
              <a:gd name="connsiteY37" fmla="*/ 47312 h 979708"/>
              <a:gd name="connsiteX38" fmla="*/ 7891145 w 8522202"/>
              <a:gd name="connsiteY38" fmla="*/ 41475 h 979708"/>
              <a:gd name="connsiteX39" fmla="*/ 7898201 w 8522202"/>
              <a:gd name="connsiteY39" fmla="*/ 35638 h 979708"/>
              <a:gd name="connsiteX40" fmla="*/ 7905871 w 8522202"/>
              <a:gd name="connsiteY40" fmla="*/ 30415 h 979708"/>
              <a:gd name="connsiteX41" fmla="*/ 7913234 w 8522202"/>
              <a:gd name="connsiteY41" fmla="*/ 25499 h 979708"/>
              <a:gd name="connsiteX42" fmla="*/ 7921517 w 8522202"/>
              <a:gd name="connsiteY42" fmla="*/ 21198 h 979708"/>
              <a:gd name="connsiteX43" fmla="*/ 7929493 w 8522202"/>
              <a:gd name="connsiteY43" fmla="*/ 16897 h 979708"/>
              <a:gd name="connsiteX44" fmla="*/ 7937776 w 8522202"/>
              <a:gd name="connsiteY44" fmla="*/ 13518 h 979708"/>
              <a:gd name="connsiteX45" fmla="*/ 7945753 w 8522202"/>
              <a:gd name="connsiteY45" fmla="*/ 10138 h 979708"/>
              <a:gd name="connsiteX46" fmla="*/ 7954343 w 8522202"/>
              <a:gd name="connsiteY46" fmla="*/ 7680 h 979708"/>
              <a:gd name="connsiteX47" fmla="*/ 7962933 w 8522202"/>
              <a:gd name="connsiteY47" fmla="*/ 5223 h 979708"/>
              <a:gd name="connsiteX48" fmla="*/ 7971523 w 8522202"/>
              <a:gd name="connsiteY48" fmla="*/ 3687 h 979708"/>
              <a:gd name="connsiteX49" fmla="*/ 7980420 w 8522202"/>
              <a:gd name="connsiteY49" fmla="*/ 2150 h 979708"/>
              <a:gd name="connsiteX50" fmla="*/ 7988703 w 8522202"/>
              <a:gd name="connsiteY50" fmla="*/ 1229 h 979708"/>
              <a:gd name="connsiteX51" fmla="*/ 7997600 w 8522202"/>
              <a:gd name="connsiteY51" fmla="*/ 307 h 979708"/>
              <a:gd name="connsiteX52" fmla="*/ 8006496 w 8522202"/>
              <a:gd name="connsiteY52" fmla="*/ 0 h 979708"/>
              <a:gd name="connsiteX53" fmla="*/ 8015393 w 8522202"/>
              <a:gd name="connsiteY53" fmla="*/ 307 h 979708"/>
              <a:gd name="connsiteX54" fmla="*/ 8023983 w 8522202"/>
              <a:gd name="connsiteY54" fmla="*/ 1229 h 979708"/>
              <a:gd name="connsiteX55" fmla="*/ 8032880 w 8522202"/>
              <a:gd name="connsiteY55" fmla="*/ 2150 h 979708"/>
              <a:gd name="connsiteX56" fmla="*/ 8041470 w 8522202"/>
              <a:gd name="connsiteY56" fmla="*/ 3687 h 979708"/>
              <a:gd name="connsiteX57" fmla="*/ 8050367 w 8522202"/>
              <a:gd name="connsiteY57" fmla="*/ 5223 h 979708"/>
              <a:gd name="connsiteX58" fmla="*/ 8058650 w 8522202"/>
              <a:gd name="connsiteY58" fmla="*/ 7680 h 979708"/>
              <a:gd name="connsiteX59" fmla="*/ 8067240 w 8522202"/>
              <a:gd name="connsiteY59" fmla="*/ 10138 h 979708"/>
              <a:gd name="connsiteX60" fmla="*/ 8075523 w 8522202"/>
              <a:gd name="connsiteY60" fmla="*/ 13518 h 979708"/>
              <a:gd name="connsiteX61" fmla="*/ 8083806 w 8522202"/>
              <a:gd name="connsiteY61" fmla="*/ 16897 h 979708"/>
              <a:gd name="connsiteX62" fmla="*/ 8091783 w 8522202"/>
              <a:gd name="connsiteY62" fmla="*/ 21198 h 979708"/>
              <a:gd name="connsiteX63" fmla="*/ 8099759 w 8522202"/>
              <a:gd name="connsiteY63" fmla="*/ 25499 h 979708"/>
              <a:gd name="connsiteX64" fmla="*/ 8107429 w 8522202"/>
              <a:gd name="connsiteY64" fmla="*/ 30415 h 979708"/>
              <a:gd name="connsiteX65" fmla="*/ 8114792 w 8522202"/>
              <a:gd name="connsiteY65" fmla="*/ 35638 h 979708"/>
              <a:gd name="connsiteX66" fmla="*/ 8122154 w 8522202"/>
              <a:gd name="connsiteY66" fmla="*/ 41475 h 979708"/>
              <a:gd name="connsiteX67" fmla="*/ 8129210 w 8522202"/>
              <a:gd name="connsiteY67" fmla="*/ 47312 h 979708"/>
              <a:gd name="connsiteX68" fmla="*/ 8135960 w 8522202"/>
              <a:gd name="connsiteY68" fmla="*/ 53764 h 979708"/>
              <a:gd name="connsiteX69" fmla="*/ 8468515 w 8522202"/>
              <a:gd name="connsiteY69" fmla="*/ 386793 h 979708"/>
              <a:gd name="connsiteX70" fmla="*/ 8474344 w 8522202"/>
              <a:gd name="connsiteY70" fmla="*/ 392937 h 979708"/>
              <a:gd name="connsiteX71" fmla="*/ 8480172 w 8522202"/>
              <a:gd name="connsiteY71" fmla="*/ 399696 h 979708"/>
              <a:gd name="connsiteX72" fmla="*/ 8485695 w 8522202"/>
              <a:gd name="connsiteY72" fmla="*/ 406455 h 979708"/>
              <a:gd name="connsiteX73" fmla="*/ 8490603 w 8522202"/>
              <a:gd name="connsiteY73" fmla="*/ 413828 h 979708"/>
              <a:gd name="connsiteX74" fmla="*/ 8495512 w 8522202"/>
              <a:gd name="connsiteY74" fmla="*/ 421509 h 979708"/>
              <a:gd name="connsiteX75" fmla="*/ 8499807 w 8522202"/>
              <a:gd name="connsiteY75" fmla="*/ 428882 h 979708"/>
              <a:gd name="connsiteX76" fmla="*/ 8503795 w 8522202"/>
              <a:gd name="connsiteY76" fmla="*/ 436870 h 979708"/>
              <a:gd name="connsiteX77" fmla="*/ 8507783 w 8522202"/>
              <a:gd name="connsiteY77" fmla="*/ 445165 h 979708"/>
              <a:gd name="connsiteX78" fmla="*/ 8510851 w 8522202"/>
              <a:gd name="connsiteY78" fmla="*/ 453153 h 979708"/>
              <a:gd name="connsiteX79" fmla="*/ 8513612 w 8522202"/>
              <a:gd name="connsiteY79" fmla="*/ 461755 h 979708"/>
              <a:gd name="connsiteX80" fmla="*/ 8516066 w 8522202"/>
              <a:gd name="connsiteY80" fmla="*/ 470357 h 979708"/>
              <a:gd name="connsiteX81" fmla="*/ 8518214 w 8522202"/>
              <a:gd name="connsiteY81" fmla="*/ 479266 h 979708"/>
              <a:gd name="connsiteX82" fmla="*/ 8520054 w 8522202"/>
              <a:gd name="connsiteY82" fmla="*/ 488483 h 979708"/>
              <a:gd name="connsiteX83" fmla="*/ 8520975 w 8522202"/>
              <a:gd name="connsiteY83" fmla="*/ 497700 h 979708"/>
              <a:gd name="connsiteX84" fmla="*/ 8521895 w 8522202"/>
              <a:gd name="connsiteY84" fmla="*/ 506916 h 979708"/>
              <a:gd name="connsiteX85" fmla="*/ 8522202 w 8522202"/>
              <a:gd name="connsiteY85" fmla="*/ 516440 h 979708"/>
              <a:gd name="connsiteX86" fmla="*/ 8521895 w 8522202"/>
              <a:gd name="connsiteY86" fmla="*/ 525964 h 979708"/>
              <a:gd name="connsiteX87" fmla="*/ 8520975 w 8522202"/>
              <a:gd name="connsiteY87" fmla="*/ 535181 h 979708"/>
              <a:gd name="connsiteX88" fmla="*/ 8520054 w 8522202"/>
              <a:gd name="connsiteY88" fmla="*/ 544397 h 979708"/>
              <a:gd name="connsiteX89" fmla="*/ 8518214 w 8522202"/>
              <a:gd name="connsiteY89" fmla="*/ 553307 h 979708"/>
              <a:gd name="connsiteX90" fmla="*/ 8516066 w 8522202"/>
              <a:gd name="connsiteY90" fmla="*/ 562524 h 979708"/>
              <a:gd name="connsiteX91" fmla="*/ 8513612 w 8522202"/>
              <a:gd name="connsiteY91" fmla="*/ 570819 h 979708"/>
              <a:gd name="connsiteX92" fmla="*/ 8510851 w 8522202"/>
              <a:gd name="connsiteY92" fmla="*/ 579421 h 979708"/>
              <a:gd name="connsiteX93" fmla="*/ 8507783 w 8522202"/>
              <a:gd name="connsiteY93" fmla="*/ 587716 h 979708"/>
              <a:gd name="connsiteX94" fmla="*/ 8503795 w 8522202"/>
              <a:gd name="connsiteY94" fmla="*/ 596011 h 979708"/>
              <a:gd name="connsiteX95" fmla="*/ 8499807 w 8522202"/>
              <a:gd name="connsiteY95" fmla="*/ 603691 h 979708"/>
              <a:gd name="connsiteX96" fmla="*/ 8495512 w 8522202"/>
              <a:gd name="connsiteY96" fmla="*/ 611679 h 979708"/>
              <a:gd name="connsiteX97" fmla="*/ 8490603 w 8522202"/>
              <a:gd name="connsiteY97" fmla="*/ 619052 h 979708"/>
              <a:gd name="connsiteX98" fmla="*/ 8485695 w 8522202"/>
              <a:gd name="connsiteY98" fmla="*/ 626426 h 979708"/>
              <a:gd name="connsiteX99" fmla="*/ 8480172 w 8522202"/>
              <a:gd name="connsiteY99" fmla="*/ 633185 h 979708"/>
              <a:gd name="connsiteX100" fmla="*/ 8474344 w 8522202"/>
              <a:gd name="connsiteY100" fmla="*/ 639943 h 979708"/>
              <a:gd name="connsiteX101" fmla="*/ 8468515 w 8522202"/>
              <a:gd name="connsiteY101" fmla="*/ 646088 h 979708"/>
              <a:gd name="connsiteX102" fmla="*/ 8135960 w 8522202"/>
              <a:gd name="connsiteY102" fmla="*/ 978809 h 979708"/>
              <a:gd name="connsiteX103" fmla="*/ 8135062 w 8522202"/>
              <a:gd name="connsiteY103" fmla="*/ 979708 h 979708"/>
              <a:gd name="connsiteX104" fmla="*/ 8226502 w 8522202"/>
              <a:gd name="connsiteY104" fmla="*/ 535154 h 979708"/>
              <a:gd name="connsiteX0-1" fmla="*/ 8135062 w 8522202"/>
              <a:gd name="connsiteY0-2" fmla="*/ 443714 h 979708"/>
              <a:gd name="connsiteX1-3" fmla="*/ 0 w 8522202"/>
              <a:gd name="connsiteY1-4" fmla="*/ 443714 h 979708"/>
              <a:gd name="connsiteX2-5" fmla="*/ 0 w 8522202"/>
              <a:gd name="connsiteY2-6" fmla="*/ 332875 h 979708"/>
              <a:gd name="connsiteX3-7" fmla="*/ 7902599 w 8522202"/>
              <a:gd name="connsiteY3-8" fmla="*/ 332875 h 979708"/>
              <a:gd name="connsiteX4-9" fmla="*/ 7877033 w 8522202"/>
              <a:gd name="connsiteY4-10" fmla="*/ 313673 h 979708"/>
              <a:gd name="connsiteX5-11" fmla="*/ 7870591 w 8522202"/>
              <a:gd name="connsiteY5-12" fmla="*/ 306607 h 979708"/>
              <a:gd name="connsiteX6-13" fmla="*/ 7864148 w 8522202"/>
              <a:gd name="connsiteY6-14" fmla="*/ 299541 h 979708"/>
              <a:gd name="connsiteX7-15" fmla="*/ 7858626 w 8522202"/>
              <a:gd name="connsiteY7-16" fmla="*/ 292475 h 979708"/>
              <a:gd name="connsiteX8-17" fmla="*/ 7853717 w 8522202"/>
              <a:gd name="connsiteY8-18" fmla="*/ 284487 h 979708"/>
              <a:gd name="connsiteX9-19" fmla="*/ 7848809 w 8522202"/>
              <a:gd name="connsiteY9-20" fmla="*/ 276807 h 979708"/>
              <a:gd name="connsiteX10-21" fmla="*/ 7844207 w 8522202"/>
              <a:gd name="connsiteY10-22" fmla="*/ 269126 h 979708"/>
              <a:gd name="connsiteX11-23" fmla="*/ 7840219 w 8522202"/>
              <a:gd name="connsiteY11-24" fmla="*/ 260831 h 979708"/>
              <a:gd name="connsiteX12-25" fmla="*/ 7836844 w 8522202"/>
              <a:gd name="connsiteY12-26" fmla="*/ 252844 h 979708"/>
              <a:gd name="connsiteX13-27" fmla="*/ 7833470 w 8522202"/>
              <a:gd name="connsiteY13-28" fmla="*/ 244241 h 979708"/>
              <a:gd name="connsiteX14-29" fmla="*/ 7830709 w 8522202"/>
              <a:gd name="connsiteY14-30" fmla="*/ 235639 h 979708"/>
              <a:gd name="connsiteX15-31" fmla="*/ 7828561 w 8522202"/>
              <a:gd name="connsiteY15-32" fmla="*/ 227344 h 979708"/>
              <a:gd name="connsiteX16-33" fmla="*/ 7826414 w 8522202"/>
              <a:gd name="connsiteY16-34" fmla="*/ 218742 h 979708"/>
              <a:gd name="connsiteX17-35" fmla="*/ 7825186 w 8522202"/>
              <a:gd name="connsiteY17-36" fmla="*/ 209832 h 979708"/>
              <a:gd name="connsiteX18-37" fmla="*/ 7823959 w 8522202"/>
              <a:gd name="connsiteY18-38" fmla="*/ 201230 h 979708"/>
              <a:gd name="connsiteX19-39" fmla="*/ 7823652 w 8522202"/>
              <a:gd name="connsiteY19-40" fmla="*/ 192321 h 979708"/>
              <a:gd name="connsiteX20-41" fmla="*/ 7823346 w 8522202"/>
              <a:gd name="connsiteY20-42" fmla="*/ 183719 h 979708"/>
              <a:gd name="connsiteX21-43" fmla="*/ 7823652 w 8522202"/>
              <a:gd name="connsiteY21-44" fmla="*/ 175116 h 979708"/>
              <a:gd name="connsiteX22-45" fmla="*/ 7823959 w 8522202"/>
              <a:gd name="connsiteY22-46" fmla="*/ 166207 h 979708"/>
              <a:gd name="connsiteX23-47" fmla="*/ 7825186 w 8522202"/>
              <a:gd name="connsiteY23-48" fmla="*/ 157298 h 979708"/>
              <a:gd name="connsiteX24-49" fmla="*/ 7826414 w 8522202"/>
              <a:gd name="connsiteY24-50" fmla="*/ 148388 h 979708"/>
              <a:gd name="connsiteX25-51" fmla="*/ 7828561 w 8522202"/>
              <a:gd name="connsiteY25-52" fmla="*/ 140093 h 979708"/>
              <a:gd name="connsiteX26-53" fmla="*/ 7830709 w 8522202"/>
              <a:gd name="connsiteY26-54" fmla="*/ 131491 h 979708"/>
              <a:gd name="connsiteX27-55" fmla="*/ 7833470 w 8522202"/>
              <a:gd name="connsiteY27-56" fmla="*/ 122889 h 979708"/>
              <a:gd name="connsiteX28-57" fmla="*/ 7836844 w 8522202"/>
              <a:gd name="connsiteY28-58" fmla="*/ 114594 h 979708"/>
              <a:gd name="connsiteX29-59" fmla="*/ 7840219 w 8522202"/>
              <a:gd name="connsiteY29-60" fmla="*/ 106299 h 979708"/>
              <a:gd name="connsiteX30-61" fmla="*/ 7844207 w 8522202"/>
              <a:gd name="connsiteY30-62" fmla="*/ 98311 h 979708"/>
              <a:gd name="connsiteX31-63" fmla="*/ 7848809 w 8522202"/>
              <a:gd name="connsiteY31-64" fmla="*/ 90630 h 979708"/>
              <a:gd name="connsiteX32-65" fmla="*/ 7853717 w 8522202"/>
              <a:gd name="connsiteY32-66" fmla="*/ 82643 h 979708"/>
              <a:gd name="connsiteX33-67" fmla="*/ 7858626 w 8522202"/>
              <a:gd name="connsiteY33-68" fmla="*/ 75269 h 979708"/>
              <a:gd name="connsiteX34-69" fmla="*/ 7864148 w 8522202"/>
              <a:gd name="connsiteY34-70" fmla="*/ 67896 h 979708"/>
              <a:gd name="connsiteX35-71" fmla="*/ 7870591 w 8522202"/>
              <a:gd name="connsiteY35-72" fmla="*/ 60830 h 979708"/>
              <a:gd name="connsiteX36-73" fmla="*/ 7877033 w 8522202"/>
              <a:gd name="connsiteY36-74" fmla="*/ 53764 h 979708"/>
              <a:gd name="connsiteX37-75" fmla="*/ 7883782 w 8522202"/>
              <a:gd name="connsiteY37-76" fmla="*/ 47312 h 979708"/>
              <a:gd name="connsiteX38-77" fmla="*/ 7891145 w 8522202"/>
              <a:gd name="connsiteY38-78" fmla="*/ 41475 h 979708"/>
              <a:gd name="connsiteX39-79" fmla="*/ 7898201 w 8522202"/>
              <a:gd name="connsiteY39-80" fmla="*/ 35638 h 979708"/>
              <a:gd name="connsiteX40-81" fmla="*/ 7905871 w 8522202"/>
              <a:gd name="connsiteY40-82" fmla="*/ 30415 h 979708"/>
              <a:gd name="connsiteX41-83" fmla="*/ 7913234 w 8522202"/>
              <a:gd name="connsiteY41-84" fmla="*/ 25499 h 979708"/>
              <a:gd name="connsiteX42-85" fmla="*/ 7921517 w 8522202"/>
              <a:gd name="connsiteY42-86" fmla="*/ 21198 h 979708"/>
              <a:gd name="connsiteX43-87" fmla="*/ 7929493 w 8522202"/>
              <a:gd name="connsiteY43-88" fmla="*/ 16897 h 979708"/>
              <a:gd name="connsiteX44-89" fmla="*/ 7937776 w 8522202"/>
              <a:gd name="connsiteY44-90" fmla="*/ 13518 h 979708"/>
              <a:gd name="connsiteX45-91" fmla="*/ 7945753 w 8522202"/>
              <a:gd name="connsiteY45-92" fmla="*/ 10138 h 979708"/>
              <a:gd name="connsiteX46-93" fmla="*/ 7954343 w 8522202"/>
              <a:gd name="connsiteY46-94" fmla="*/ 7680 h 979708"/>
              <a:gd name="connsiteX47-95" fmla="*/ 7962933 w 8522202"/>
              <a:gd name="connsiteY47-96" fmla="*/ 5223 h 979708"/>
              <a:gd name="connsiteX48-97" fmla="*/ 7971523 w 8522202"/>
              <a:gd name="connsiteY48-98" fmla="*/ 3687 h 979708"/>
              <a:gd name="connsiteX49-99" fmla="*/ 7980420 w 8522202"/>
              <a:gd name="connsiteY49-100" fmla="*/ 2150 h 979708"/>
              <a:gd name="connsiteX50-101" fmla="*/ 7988703 w 8522202"/>
              <a:gd name="connsiteY50-102" fmla="*/ 1229 h 979708"/>
              <a:gd name="connsiteX51-103" fmla="*/ 7997600 w 8522202"/>
              <a:gd name="connsiteY51-104" fmla="*/ 307 h 979708"/>
              <a:gd name="connsiteX52-105" fmla="*/ 8006496 w 8522202"/>
              <a:gd name="connsiteY52-106" fmla="*/ 0 h 979708"/>
              <a:gd name="connsiteX53-107" fmla="*/ 8015393 w 8522202"/>
              <a:gd name="connsiteY53-108" fmla="*/ 307 h 979708"/>
              <a:gd name="connsiteX54-109" fmla="*/ 8023983 w 8522202"/>
              <a:gd name="connsiteY54-110" fmla="*/ 1229 h 979708"/>
              <a:gd name="connsiteX55-111" fmla="*/ 8032880 w 8522202"/>
              <a:gd name="connsiteY55-112" fmla="*/ 2150 h 979708"/>
              <a:gd name="connsiteX56-113" fmla="*/ 8041470 w 8522202"/>
              <a:gd name="connsiteY56-114" fmla="*/ 3687 h 979708"/>
              <a:gd name="connsiteX57-115" fmla="*/ 8050367 w 8522202"/>
              <a:gd name="connsiteY57-116" fmla="*/ 5223 h 979708"/>
              <a:gd name="connsiteX58-117" fmla="*/ 8058650 w 8522202"/>
              <a:gd name="connsiteY58-118" fmla="*/ 7680 h 979708"/>
              <a:gd name="connsiteX59-119" fmla="*/ 8067240 w 8522202"/>
              <a:gd name="connsiteY59-120" fmla="*/ 10138 h 979708"/>
              <a:gd name="connsiteX60-121" fmla="*/ 8075523 w 8522202"/>
              <a:gd name="connsiteY60-122" fmla="*/ 13518 h 979708"/>
              <a:gd name="connsiteX61-123" fmla="*/ 8083806 w 8522202"/>
              <a:gd name="connsiteY61-124" fmla="*/ 16897 h 979708"/>
              <a:gd name="connsiteX62-125" fmla="*/ 8091783 w 8522202"/>
              <a:gd name="connsiteY62-126" fmla="*/ 21198 h 979708"/>
              <a:gd name="connsiteX63-127" fmla="*/ 8099759 w 8522202"/>
              <a:gd name="connsiteY63-128" fmla="*/ 25499 h 979708"/>
              <a:gd name="connsiteX64-129" fmla="*/ 8107429 w 8522202"/>
              <a:gd name="connsiteY64-130" fmla="*/ 30415 h 979708"/>
              <a:gd name="connsiteX65-131" fmla="*/ 8114792 w 8522202"/>
              <a:gd name="connsiteY65-132" fmla="*/ 35638 h 979708"/>
              <a:gd name="connsiteX66-133" fmla="*/ 8122154 w 8522202"/>
              <a:gd name="connsiteY66-134" fmla="*/ 41475 h 979708"/>
              <a:gd name="connsiteX67-135" fmla="*/ 8129210 w 8522202"/>
              <a:gd name="connsiteY67-136" fmla="*/ 47312 h 979708"/>
              <a:gd name="connsiteX68-137" fmla="*/ 8135960 w 8522202"/>
              <a:gd name="connsiteY68-138" fmla="*/ 53764 h 979708"/>
              <a:gd name="connsiteX69-139" fmla="*/ 8468515 w 8522202"/>
              <a:gd name="connsiteY69-140" fmla="*/ 386793 h 979708"/>
              <a:gd name="connsiteX70-141" fmla="*/ 8474344 w 8522202"/>
              <a:gd name="connsiteY70-142" fmla="*/ 392937 h 979708"/>
              <a:gd name="connsiteX71-143" fmla="*/ 8480172 w 8522202"/>
              <a:gd name="connsiteY71-144" fmla="*/ 399696 h 979708"/>
              <a:gd name="connsiteX72-145" fmla="*/ 8485695 w 8522202"/>
              <a:gd name="connsiteY72-146" fmla="*/ 406455 h 979708"/>
              <a:gd name="connsiteX73-147" fmla="*/ 8490603 w 8522202"/>
              <a:gd name="connsiteY73-148" fmla="*/ 413828 h 979708"/>
              <a:gd name="connsiteX74-149" fmla="*/ 8495512 w 8522202"/>
              <a:gd name="connsiteY74-150" fmla="*/ 421509 h 979708"/>
              <a:gd name="connsiteX75-151" fmla="*/ 8499807 w 8522202"/>
              <a:gd name="connsiteY75-152" fmla="*/ 428882 h 979708"/>
              <a:gd name="connsiteX76-153" fmla="*/ 8503795 w 8522202"/>
              <a:gd name="connsiteY76-154" fmla="*/ 436870 h 979708"/>
              <a:gd name="connsiteX77-155" fmla="*/ 8507783 w 8522202"/>
              <a:gd name="connsiteY77-156" fmla="*/ 445165 h 979708"/>
              <a:gd name="connsiteX78-157" fmla="*/ 8510851 w 8522202"/>
              <a:gd name="connsiteY78-158" fmla="*/ 453153 h 979708"/>
              <a:gd name="connsiteX79-159" fmla="*/ 8513612 w 8522202"/>
              <a:gd name="connsiteY79-160" fmla="*/ 461755 h 979708"/>
              <a:gd name="connsiteX80-161" fmla="*/ 8516066 w 8522202"/>
              <a:gd name="connsiteY80-162" fmla="*/ 470357 h 979708"/>
              <a:gd name="connsiteX81-163" fmla="*/ 8518214 w 8522202"/>
              <a:gd name="connsiteY81-164" fmla="*/ 479266 h 979708"/>
              <a:gd name="connsiteX82-165" fmla="*/ 8520054 w 8522202"/>
              <a:gd name="connsiteY82-166" fmla="*/ 488483 h 979708"/>
              <a:gd name="connsiteX83-167" fmla="*/ 8520975 w 8522202"/>
              <a:gd name="connsiteY83-168" fmla="*/ 497700 h 979708"/>
              <a:gd name="connsiteX84-169" fmla="*/ 8521895 w 8522202"/>
              <a:gd name="connsiteY84-170" fmla="*/ 506916 h 979708"/>
              <a:gd name="connsiteX85-171" fmla="*/ 8522202 w 8522202"/>
              <a:gd name="connsiteY85-172" fmla="*/ 516440 h 979708"/>
              <a:gd name="connsiteX86-173" fmla="*/ 8521895 w 8522202"/>
              <a:gd name="connsiteY86-174" fmla="*/ 525964 h 979708"/>
              <a:gd name="connsiteX87-175" fmla="*/ 8520975 w 8522202"/>
              <a:gd name="connsiteY87-176" fmla="*/ 535181 h 979708"/>
              <a:gd name="connsiteX88-177" fmla="*/ 8520054 w 8522202"/>
              <a:gd name="connsiteY88-178" fmla="*/ 544397 h 979708"/>
              <a:gd name="connsiteX89-179" fmla="*/ 8518214 w 8522202"/>
              <a:gd name="connsiteY89-180" fmla="*/ 553307 h 979708"/>
              <a:gd name="connsiteX90-181" fmla="*/ 8516066 w 8522202"/>
              <a:gd name="connsiteY90-182" fmla="*/ 562524 h 979708"/>
              <a:gd name="connsiteX91-183" fmla="*/ 8513612 w 8522202"/>
              <a:gd name="connsiteY91-184" fmla="*/ 570819 h 979708"/>
              <a:gd name="connsiteX92-185" fmla="*/ 8510851 w 8522202"/>
              <a:gd name="connsiteY92-186" fmla="*/ 579421 h 979708"/>
              <a:gd name="connsiteX93-187" fmla="*/ 8507783 w 8522202"/>
              <a:gd name="connsiteY93-188" fmla="*/ 587716 h 979708"/>
              <a:gd name="connsiteX94-189" fmla="*/ 8503795 w 8522202"/>
              <a:gd name="connsiteY94-190" fmla="*/ 596011 h 979708"/>
              <a:gd name="connsiteX95-191" fmla="*/ 8499807 w 8522202"/>
              <a:gd name="connsiteY95-192" fmla="*/ 603691 h 979708"/>
              <a:gd name="connsiteX96-193" fmla="*/ 8495512 w 8522202"/>
              <a:gd name="connsiteY96-194" fmla="*/ 611679 h 979708"/>
              <a:gd name="connsiteX97-195" fmla="*/ 8490603 w 8522202"/>
              <a:gd name="connsiteY97-196" fmla="*/ 619052 h 979708"/>
              <a:gd name="connsiteX98-197" fmla="*/ 8485695 w 8522202"/>
              <a:gd name="connsiteY98-198" fmla="*/ 626426 h 979708"/>
              <a:gd name="connsiteX99-199" fmla="*/ 8480172 w 8522202"/>
              <a:gd name="connsiteY99-200" fmla="*/ 633185 h 979708"/>
              <a:gd name="connsiteX100-201" fmla="*/ 8474344 w 8522202"/>
              <a:gd name="connsiteY100-202" fmla="*/ 639943 h 979708"/>
              <a:gd name="connsiteX101-203" fmla="*/ 8468515 w 8522202"/>
              <a:gd name="connsiteY101-204" fmla="*/ 646088 h 979708"/>
              <a:gd name="connsiteX102-205" fmla="*/ 8135960 w 8522202"/>
              <a:gd name="connsiteY102-206" fmla="*/ 978809 h 979708"/>
              <a:gd name="connsiteX103-207" fmla="*/ 8135062 w 8522202"/>
              <a:gd name="connsiteY103-208" fmla="*/ 979708 h 979708"/>
              <a:gd name="connsiteX0-209" fmla="*/ 0 w 8522202"/>
              <a:gd name="connsiteY0-210" fmla="*/ 443714 h 979708"/>
              <a:gd name="connsiteX1-211" fmla="*/ 0 w 8522202"/>
              <a:gd name="connsiteY1-212" fmla="*/ 332875 h 979708"/>
              <a:gd name="connsiteX2-213" fmla="*/ 7902599 w 8522202"/>
              <a:gd name="connsiteY2-214" fmla="*/ 332875 h 979708"/>
              <a:gd name="connsiteX3-215" fmla="*/ 7877033 w 8522202"/>
              <a:gd name="connsiteY3-216" fmla="*/ 313673 h 979708"/>
              <a:gd name="connsiteX4-217" fmla="*/ 7870591 w 8522202"/>
              <a:gd name="connsiteY4-218" fmla="*/ 306607 h 979708"/>
              <a:gd name="connsiteX5-219" fmla="*/ 7864148 w 8522202"/>
              <a:gd name="connsiteY5-220" fmla="*/ 299541 h 979708"/>
              <a:gd name="connsiteX6-221" fmla="*/ 7858626 w 8522202"/>
              <a:gd name="connsiteY6-222" fmla="*/ 292475 h 979708"/>
              <a:gd name="connsiteX7-223" fmla="*/ 7853717 w 8522202"/>
              <a:gd name="connsiteY7-224" fmla="*/ 284487 h 979708"/>
              <a:gd name="connsiteX8-225" fmla="*/ 7848809 w 8522202"/>
              <a:gd name="connsiteY8-226" fmla="*/ 276807 h 979708"/>
              <a:gd name="connsiteX9-227" fmla="*/ 7844207 w 8522202"/>
              <a:gd name="connsiteY9-228" fmla="*/ 269126 h 979708"/>
              <a:gd name="connsiteX10-229" fmla="*/ 7840219 w 8522202"/>
              <a:gd name="connsiteY10-230" fmla="*/ 260831 h 979708"/>
              <a:gd name="connsiteX11-231" fmla="*/ 7836844 w 8522202"/>
              <a:gd name="connsiteY11-232" fmla="*/ 252844 h 979708"/>
              <a:gd name="connsiteX12-233" fmla="*/ 7833470 w 8522202"/>
              <a:gd name="connsiteY12-234" fmla="*/ 244241 h 979708"/>
              <a:gd name="connsiteX13-235" fmla="*/ 7830709 w 8522202"/>
              <a:gd name="connsiteY13-236" fmla="*/ 235639 h 979708"/>
              <a:gd name="connsiteX14-237" fmla="*/ 7828561 w 8522202"/>
              <a:gd name="connsiteY14-238" fmla="*/ 227344 h 979708"/>
              <a:gd name="connsiteX15-239" fmla="*/ 7826414 w 8522202"/>
              <a:gd name="connsiteY15-240" fmla="*/ 218742 h 979708"/>
              <a:gd name="connsiteX16-241" fmla="*/ 7825186 w 8522202"/>
              <a:gd name="connsiteY16-242" fmla="*/ 209832 h 979708"/>
              <a:gd name="connsiteX17-243" fmla="*/ 7823959 w 8522202"/>
              <a:gd name="connsiteY17-244" fmla="*/ 201230 h 979708"/>
              <a:gd name="connsiteX18-245" fmla="*/ 7823652 w 8522202"/>
              <a:gd name="connsiteY18-246" fmla="*/ 192321 h 979708"/>
              <a:gd name="connsiteX19-247" fmla="*/ 7823346 w 8522202"/>
              <a:gd name="connsiteY19-248" fmla="*/ 183719 h 979708"/>
              <a:gd name="connsiteX20-249" fmla="*/ 7823652 w 8522202"/>
              <a:gd name="connsiteY20-250" fmla="*/ 175116 h 979708"/>
              <a:gd name="connsiteX21-251" fmla="*/ 7823959 w 8522202"/>
              <a:gd name="connsiteY21-252" fmla="*/ 166207 h 979708"/>
              <a:gd name="connsiteX22-253" fmla="*/ 7825186 w 8522202"/>
              <a:gd name="connsiteY22-254" fmla="*/ 157298 h 979708"/>
              <a:gd name="connsiteX23-255" fmla="*/ 7826414 w 8522202"/>
              <a:gd name="connsiteY23-256" fmla="*/ 148388 h 979708"/>
              <a:gd name="connsiteX24-257" fmla="*/ 7828561 w 8522202"/>
              <a:gd name="connsiteY24-258" fmla="*/ 140093 h 979708"/>
              <a:gd name="connsiteX25-259" fmla="*/ 7830709 w 8522202"/>
              <a:gd name="connsiteY25-260" fmla="*/ 131491 h 979708"/>
              <a:gd name="connsiteX26-261" fmla="*/ 7833470 w 8522202"/>
              <a:gd name="connsiteY26-262" fmla="*/ 122889 h 979708"/>
              <a:gd name="connsiteX27-263" fmla="*/ 7836844 w 8522202"/>
              <a:gd name="connsiteY27-264" fmla="*/ 114594 h 979708"/>
              <a:gd name="connsiteX28-265" fmla="*/ 7840219 w 8522202"/>
              <a:gd name="connsiteY28-266" fmla="*/ 106299 h 979708"/>
              <a:gd name="connsiteX29-267" fmla="*/ 7844207 w 8522202"/>
              <a:gd name="connsiteY29-268" fmla="*/ 98311 h 979708"/>
              <a:gd name="connsiteX30-269" fmla="*/ 7848809 w 8522202"/>
              <a:gd name="connsiteY30-270" fmla="*/ 90630 h 979708"/>
              <a:gd name="connsiteX31-271" fmla="*/ 7853717 w 8522202"/>
              <a:gd name="connsiteY31-272" fmla="*/ 82643 h 979708"/>
              <a:gd name="connsiteX32-273" fmla="*/ 7858626 w 8522202"/>
              <a:gd name="connsiteY32-274" fmla="*/ 75269 h 979708"/>
              <a:gd name="connsiteX33-275" fmla="*/ 7864148 w 8522202"/>
              <a:gd name="connsiteY33-276" fmla="*/ 67896 h 979708"/>
              <a:gd name="connsiteX34-277" fmla="*/ 7870591 w 8522202"/>
              <a:gd name="connsiteY34-278" fmla="*/ 60830 h 979708"/>
              <a:gd name="connsiteX35-279" fmla="*/ 7877033 w 8522202"/>
              <a:gd name="connsiteY35-280" fmla="*/ 53764 h 979708"/>
              <a:gd name="connsiteX36-281" fmla="*/ 7883782 w 8522202"/>
              <a:gd name="connsiteY36-282" fmla="*/ 47312 h 979708"/>
              <a:gd name="connsiteX37-283" fmla="*/ 7891145 w 8522202"/>
              <a:gd name="connsiteY37-284" fmla="*/ 41475 h 979708"/>
              <a:gd name="connsiteX38-285" fmla="*/ 7898201 w 8522202"/>
              <a:gd name="connsiteY38-286" fmla="*/ 35638 h 979708"/>
              <a:gd name="connsiteX39-287" fmla="*/ 7905871 w 8522202"/>
              <a:gd name="connsiteY39-288" fmla="*/ 30415 h 979708"/>
              <a:gd name="connsiteX40-289" fmla="*/ 7913234 w 8522202"/>
              <a:gd name="connsiteY40-290" fmla="*/ 25499 h 979708"/>
              <a:gd name="connsiteX41-291" fmla="*/ 7921517 w 8522202"/>
              <a:gd name="connsiteY41-292" fmla="*/ 21198 h 979708"/>
              <a:gd name="connsiteX42-293" fmla="*/ 7929493 w 8522202"/>
              <a:gd name="connsiteY42-294" fmla="*/ 16897 h 979708"/>
              <a:gd name="connsiteX43-295" fmla="*/ 7937776 w 8522202"/>
              <a:gd name="connsiteY43-296" fmla="*/ 13518 h 979708"/>
              <a:gd name="connsiteX44-297" fmla="*/ 7945753 w 8522202"/>
              <a:gd name="connsiteY44-298" fmla="*/ 10138 h 979708"/>
              <a:gd name="connsiteX45-299" fmla="*/ 7954343 w 8522202"/>
              <a:gd name="connsiteY45-300" fmla="*/ 7680 h 979708"/>
              <a:gd name="connsiteX46-301" fmla="*/ 7962933 w 8522202"/>
              <a:gd name="connsiteY46-302" fmla="*/ 5223 h 979708"/>
              <a:gd name="connsiteX47-303" fmla="*/ 7971523 w 8522202"/>
              <a:gd name="connsiteY47-304" fmla="*/ 3687 h 979708"/>
              <a:gd name="connsiteX48-305" fmla="*/ 7980420 w 8522202"/>
              <a:gd name="connsiteY48-306" fmla="*/ 2150 h 979708"/>
              <a:gd name="connsiteX49-307" fmla="*/ 7988703 w 8522202"/>
              <a:gd name="connsiteY49-308" fmla="*/ 1229 h 979708"/>
              <a:gd name="connsiteX50-309" fmla="*/ 7997600 w 8522202"/>
              <a:gd name="connsiteY50-310" fmla="*/ 307 h 979708"/>
              <a:gd name="connsiteX51-311" fmla="*/ 8006496 w 8522202"/>
              <a:gd name="connsiteY51-312" fmla="*/ 0 h 979708"/>
              <a:gd name="connsiteX52-313" fmla="*/ 8015393 w 8522202"/>
              <a:gd name="connsiteY52-314" fmla="*/ 307 h 979708"/>
              <a:gd name="connsiteX53-315" fmla="*/ 8023983 w 8522202"/>
              <a:gd name="connsiteY53-316" fmla="*/ 1229 h 979708"/>
              <a:gd name="connsiteX54-317" fmla="*/ 8032880 w 8522202"/>
              <a:gd name="connsiteY54-318" fmla="*/ 2150 h 979708"/>
              <a:gd name="connsiteX55-319" fmla="*/ 8041470 w 8522202"/>
              <a:gd name="connsiteY55-320" fmla="*/ 3687 h 979708"/>
              <a:gd name="connsiteX56-321" fmla="*/ 8050367 w 8522202"/>
              <a:gd name="connsiteY56-322" fmla="*/ 5223 h 979708"/>
              <a:gd name="connsiteX57-323" fmla="*/ 8058650 w 8522202"/>
              <a:gd name="connsiteY57-324" fmla="*/ 7680 h 979708"/>
              <a:gd name="connsiteX58-325" fmla="*/ 8067240 w 8522202"/>
              <a:gd name="connsiteY58-326" fmla="*/ 10138 h 979708"/>
              <a:gd name="connsiteX59-327" fmla="*/ 8075523 w 8522202"/>
              <a:gd name="connsiteY59-328" fmla="*/ 13518 h 979708"/>
              <a:gd name="connsiteX60-329" fmla="*/ 8083806 w 8522202"/>
              <a:gd name="connsiteY60-330" fmla="*/ 16897 h 979708"/>
              <a:gd name="connsiteX61-331" fmla="*/ 8091783 w 8522202"/>
              <a:gd name="connsiteY61-332" fmla="*/ 21198 h 979708"/>
              <a:gd name="connsiteX62-333" fmla="*/ 8099759 w 8522202"/>
              <a:gd name="connsiteY62-334" fmla="*/ 25499 h 979708"/>
              <a:gd name="connsiteX63-335" fmla="*/ 8107429 w 8522202"/>
              <a:gd name="connsiteY63-336" fmla="*/ 30415 h 979708"/>
              <a:gd name="connsiteX64-337" fmla="*/ 8114792 w 8522202"/>
              <a:gd name="connsiteY64-338" fmla="*/ 35638 h 979708"/>
              <a:gd name="connsiteX65-339" fmla="*/ 8122154 w 8522202"/>
              <a:gd name="connsiteY65-340" fmla="*/ 41475 h 979708"/>
              <a:gd name="connsiteX66-341" fmla="*/ 8129210 w 8522202"/>
              <a:gd name="connsiteY66-342" fmla="*/ 47312 h 979708"/>
              <a:gd name="connsiteX67-343" fmla="*/ 8135960 w 8522202"/>
              <a:gd name="connsiteY67-344" fmla="*/ 53764 h 979708"/>
              <a:gd name="connsiteX68-345" fmla="*/ 8468515 w 8522202"/>
              <a:gd name="connsiteY68-346" fmla="*/ 386793 h 979708"/>
              <a:gd name="connsiteX69-347" fmla="*/ 8474344 w 8522202"/>
              <a:gd name="connsiteY69-348" fmla="*/ 392937 h 979708"/>
              <a:gd name="connsiteX70-349" fmla="*/ 8480172 w 8522202"/>
              <a:gd name="connsiteY70-350" fmla="*/ 399696 h 979708"/>
              <a:gd name="connsiteX71-351" fmla="*/ 8485695 w 8522202"/>
              <a:gd name="connsiteY71-352" fmla="*/ 406455 h 979708"/>
              <a:gd name="connsiteX72-353" fmla="*/ 8490603 w 8522202"/>
              <a:gd name="connsiteY72-354" fmla="*/ 413828 h 979708"/>
              <a:gd name="connsiteX73-355" fmla="*/ 8495512 w 8522202"/>
              <a:gd name="connsiteY73-356" fmla="*/ 421509 h 979708"/>
              <a:gd name="connsiteX74-357" fmla="*/ 8499807 w 8522202"/>
              <a:gd name="connsiteY74-358" fmla="*/ 428882 h 979708"/>
              <a:gd name="connsiteX75-359" fmla="*/ 8503795 w 8522202"/>
              <a:gd name="connsiteY75-360" fmla="*/ 436870 h 979708"/>
              <a:gd name="connsiteX76-361" fmla="*/ 8507783 w 8522202"/>
              <a:gd name="connsiteY76-362" fmla="*/ 445165 h 979708"/>
              <a:gd name="connsiteX77-363" fmla="*/ 8510851 w 8522202"/>
              <a:gd name="connsiteY77-364" fmla="*/ 453153 h 979708"/>
              <a:gd name="connsiteX78-365" fmla="*/ 8513612 w 8522202"/>
              <a:gd name="connsiteY78-366" fmla="*/ 461755 h 979708"/>
              <a:gd name="connsiteX79-367" fmla="*/ 8516066 w 8522202"/>
              <a:gd name="connsiteY79-368" fmla="*/ 470357 h 979708"/>
              <a:gd name="connsiteX80-369" fmla="*/ 8518214 w 8522202"/>
              <a:gd name="connsiteY80-370" fmla="*/ 479266 h 979708"/>
              <a:gd name="connsiteX81-371" fmla="*/ 8520054 w 8522202"/>
              <a:gd name="connsiteY81-372" fmla="*/ 488483 h 979708"/>
              <a:gd name="connsiteX82-373" fmla="*/ 8520975 w 8522202"/>
              <a:gd name="connsiteY82-374" fmla="*/ 497700 h 979708"/>
              <a:gd name="connsiteX83-375" fmla="*/ 8521895 w 8522202"/>
              <a:gd name="connsiteY83-376" fmla="*/ 506916 h 979708"/>
              <a:gd name="connsiteX84-377" fmla="*/ 8522202 w 8522202"/>
              <a:gd name="connsiteY84-378" fmla="*/ 516440 h 979708"/>
              <a:gd name="connsiteX85-379" fmla="*/ 8521895 w 8522202"/>
              <a:gd name="connsiteY85-380" fmla="*/ 525964 h 979708"/>
              <a:gd name="connsiteX86-381" fmla="*/ 8520975 w 8522202"/>
              <a:gd name="connsiteY86-382" fmla="*/ 535181 h 979708"/>
              <a:gd name="connsiteX87-383" fmla="*/ 8520054 w 8522202"/>
              <a:gd name="connsiteY87-384" fmla="*/ 544397 h 979708"/>
              <a:gd name="connsiteX88-385" fmla="*/ 8518214 w 8522202"/>
              <a:gd name="connsiteY88-386" fmla="*/ 553307 h 979708"/>
              <a:gd name="connsiteX89-387" fmla="*/ 8516066 w 8522202"/>
              <a:gd name="connsiteY89-388" fmla="*/ 562524 h 979708"/>
              <a:gd name="connsiteX90-389" fmla="*/ 8513612 w 8522202"/>
              <a:gd name="connsiteY90-390" fmla="*/ 570819 h 979708"/>
              <a:gd name="connsiteX91-391" fmla="*/ 8510851 w 8522202"/>
              <a:gd name="connsiteY91-392" fmla="*/ 579421 h 979708"/>
              <a:gd name="connsiteX92-393" fmla="*/ 8507783 w 8522202"/>
              <a:gd name="connsiteY92-394" fmla="*/ 587716 h 979708"/>
              <a:gd name="connsiteX93-395" fmla="*/ 8503795 w 8522202"/>
              <a:gd name="connsiteY93-396" fmla="*/ 596011 h 979708"/>
              <a:gd name="connsiteX94-397" fmla="*/ 8499807 w 8522202"/>
              <a:gd name="connsiteY94-398" fmla="*/ 603691 h 979708"/>
              <a:gd name="connsiteX95-399" fmla="*/ 8495512 w 8522202"/>
              <a:gd name="connsiteY95-400" fmla="*/ 611679 h 979708"/>
              <a:gd name="connsiteX96-401" fmla="*/ 8490603 w 8522202"/>
              <a:gd name="connsiteY96-402" fmla="*/ 619052 h 979708"/>
              <a:gd name="connsiteX97-403" fmla="*/ 8485695 w 8522202"/>
              <a:gd name="connsiteY97-404" fmla="*/ 626426 h 979708"/>
              <a:gd name="connsiteX98-405" fmla="*/ 8480172 w 8522202"/>
              <a:gd name="connsiteY98-406" fmla="*/ 633185 h 979708"/>
              <a:gd name="connsiteX99-407" fmla="*/ 8474344 w 8522202"/>
              <a:gd name="connsiteY99-408" fmla="*/ 639943 h 979708"/>
              <a:gd name="connsiteX100-409" fmla="*/ 8468515 w 8522202"/>
              <a:gd name="connsiteY100-410" fmla="*/ 646088 h 979708"/>
              <a:gd name="connsiteX101-411" fmla="*/ 8135960 w 8522202"/>
              <a:gd name="connsiteY101-412" fmla="*/ 978809 h 979708"/>
              <a:gd name="connsiteX102-413" fmla="*/ 8135062 w 8522202"/>
              <a:gd name="connsiteY102-414" fmla="*/ 979708 h 979708"/>
              <a:gd name="connsiteX0-415" fmla="*/ 0 w 8522202"/>
              <a:gd name="connsiteY0-416" fmla="*/ 332875 h 979708"/>
              <a:gd name="connsiteX1-417" fmla="*/ 7902599 w 8522202"/>
              <a:gd name="connsiteY1-418" fmla="*/ 332875 h 979708"/>
              <a:gd name="connsiteX2-419" fmla="*/ 7877033 w 8522202"/>
              <a:gd name="connsiteY2-420" fmla="*/ 313673 h 979708"/>
              <a:gd name="connsiteX3-421" fmla="*/ 7870591 w 8522202"/>
              <a:gd name="connsiteY3-422" fmla="*/ 306607 h 979708"/>
              <a:gd name="connsiteX4-423" fmla="*/ 7864148 w 8522202"/>
              <a:gd name="connsiteY4-424" fmla="*/ 299541 h 979708"/>
              <a:gd name="connsiteX5-425" fmla="*/ 7858626 w 8522202"/>
              <a:gd name="connsiteY5-426" fmla="*/ 292475 h 979708"/>
              <a:gd name="connsiteX6-427" fmla="*/ 7853717 w 8522202"/>
              <a:gd name="connsiteY6-428" fmla="*/ 284487 h 979708"/>
              <a:gd name="connsiteX7-429" fmla="*/ 7848809 w 8522202"/>
              <a:gd name="connsiteY7-430" fmla="*/ 276807 h 979708"/>
              <a:gd name="connsiteX8-431" fmla="*/ 7844207 w 8522202"/>
              <a:gd name="connsiteY8-432" fmla="*/ 269126 h 979708"/>
              <a:gd name="connsiteX9-433" fmla="*/ 7840219 w 8522202"/>
              <a:gd name="connsiteY9-434" fmla="*/ 260831 h 979708"/>
              <a:gd name="connsiteX10-435" fmla="*/ 7836844 w 8522202"/>
              <a:gd name="connsiteY10-436" fmla="*/ 252844 h 979708"/>
              <a:gd name="connsiteX11-437" fmla="*/ 7833470 w 8522202"/>
              <a:gd name="connsiteY11-438" fmla="*/ 244241 h 979708"/>
              <a:gd name="connsiteX12-439" fmla="*/ 7830709 w 8522202"/>
              <a:gd name="connsiteY12-440" fmla="*/ 235639 h 979708"/>
              <a:gd name="connsiteX13-441" fmla="*/ 7828561 w 8522202"/>
              <a:gd name="connsiteY13-442" fmla="*/ 227344 h 979708"/>
              <a:gd name="connsiteX14-443" fmla="*/ 7826414 w 8522202"/>
              <a:gd name="connsiteY14-444" fmla="*/ 218742 h 979708"/>
              <a:gd name="connsiteX15-445" fmla="*/ 7825186 w 8522202"/>
              <a:gd name="connsiteY15-446" fmla="*/ 209832 h 979708"/>
              <a:gd name="connsiteX16-447" fmla="*/ 7823959 w 8522202"/>
              <a:gd name="connsiteY16-448" fmla="*/ 201230 h 979708"/>
              <a:gd name="connsiteX17-449" fmla="*/ 7823652 w 8522202"/>
              <a:gd name="connsiteY17-450" fmla="*/ 192321 h 979708"/>
              <a:gd name="connsiteX18-451" fmla="*/ 7823346 w 8522202"/>
              <a:gd name="connsiteY18-452" fmla="*/ 183719 h 979708"/>
              <a:gd name="connsiteX19-453" fmla="*/ 7823652 w 8522202"/>
              <a:gd name="connsiteY19-454" fmla="*/ 175116 h 979708"/>
              <a:gd name="connsiteX20-455" fmla="*/ 7823959 w 8522202"/>
              <a:gd name="connsiteY20-456" fmla="*/ 166207 h 979708"/>
              <a:gd name="connsiteX21-457" fmla="*/ 7825186 w 8522202"/>
              <a:gd name="connsiteY21-458" fmla="*/ 157298 h 979708"/>
              <a:gd name="connsiteX22-459" fmla="*/ 7826414 w 8522202"/>
              <a:gd name="connsiteY22-460" fmla="*/ 148388 h 979708"/>
              <a:gd name="connsiteX23-461" fmla="*/ 7828561 w 8522202"/>
              <a:gd name="connsiteY23-462" fmla="*/ 140093 h 979708"/>
              <a:gd name="connsiteX24-463" fmla="*/ 7830709 w 8522202"/>
              <a:gd name="connsiteY24-464" fmla="*/ 131491 h 979708"/>
              <a:gd name="connsiteX25-465" fmla="*/ 7833470 w 8522202"/>
              <a:gd name="connsiteY25-466" fmla="*/ 122889 h 979708"/>
              <a:gd name="connsiteX26-467" fmla="*/ 7836844 w 8522202"/>
              <a:gd name="connsiteY26-468" fmla="*/ 114594 h 979708"/>
              <a:gd name="connsiteX27-469" fmla="*/ 7840219 w 8522202"/>
              <a:gd name="connsiteY27-470" fmla="*/ 106299 h 979708"/>
              <a:gd name="connsiteX28-471" fmla="*/ 7844207 w 8522202"/>
              <a:gd name="connsiteY28-472" fmla="*/ 98311 h 979708"/>
              <a:gd name="connsiteX29-473" fmla="*/ 7848809 w 8522202"/>
              <a:gd name="connsiteY29-474" fmla="*/ 90630 h 979708"/>
              <a:gd name="connsiteX30-475" fmla="*/ 7853717 w 8522202"/>
              <a:gd name="connsiteY30-476" fmla="*/ 82643 h 979708"/>
              <a:gd name="connsiteX31-477" fmla="*/ 7858626 w 8522202"/>
              <a:gd name="connsiteY31-478" fmla="*/ 75269 h 979708"/>
              <a:gd name="connsiteX32-479" fmla="*/ 7864148 w 8522202"/>
              <a:gd name="connsiteY32-480" fmla="*/ 67896 h 979708"/>
              <a:gd name="connsiteX33-481" fmla="*/ 7870591 w 8522202"/>
              <a:gd name="connsiteY33-482" fmla="*/ 60830 h 979708"/>
              <a:gd name="connsiteX34-483" fmla="*/ 7877033 w 8522202"/>
              <a:gd name="connsiteY34-484" fmla="*/ 53764 h 979708"/>
              <a:gd name="connsiteX35-485" fmla="*/ 7883782 w 8522202"/>
              <a:gd name="connsiteY35-486" fmla="*/ 47312 h 979708"/>
              <a:gd name="connsiteX36-487" fmla="*/ 7891145 w 8522202"/>
              <a:gd name="connsiteY36-488" fmla="*/ 41475 h 979708"/>
              <a:gd name="connsiteX37-489" fmla="*/ 7898201 w 8522202"/>
              <a:gd name="connsiteY37-490" fmla="*/ 35638 h 979708"/>
              <a:gd name="connsiteX38-491" fmla="*/ 7905871 w 8522202"/>
              <a:gd name="connsiteY38-492" fmla="*/ 30415 h 979708"/>
              <a:gd name="connsiteX39-493" fmla="*/ 7913234 w 8522202"/>
              <a:gd name="connsiteY39-494" fmla="*/ 25499 h 979708"/>
              <a:gd name="connsiteX40-495" fmla="*/ 7921517 w 8522202"/>
              <a:gd name="connsiteY40-496" fmla="*/ 21198 h 979708"/>
              <a:gd name="connsiteX41-497" fmla="*/ 7929493 w 8522202"/>
              <a:gd name="connsiteY41-498" fmla="*/ 16897 h 979708"/>
              <a:gd name="connsiteX42-499" fmla="*/ 7937776 w 8522202"/>
              <a:gd name="connsiteY42-500" fmla="*/ 13518 h 979708"/>
              <a:gd name="connsiteX43-501" fmla="*/ 7945753 w 8522202"/>
              <a:gd name="connsiteY43-502" fmla="*/ 10138 h 979708"/>
              <a:gd name="connsiteX44-503" fmla="*/ 7954343 w 8522202"/>
              <a:gd name="connsiteY44-504" fmla="*/ 7680 h 979708"/>
              <a:gd name="connsiteX45-505" fmla="*/ 7962933 w 8522202"/>
              <a:gd name="connsiteY45-506" fmla="*/ 5223 h 979708"/>
              <a:gd name="connsiteX46-507" fmla="*/ 7971523 w 8522202"/>
              <a:gd name="connsiteY46-508" fmla="*/ 3687 h 979708"/>
              <a:gd name="connsiteX47-509" fmla="*/ 7980420 w 8522202"/>
              <a:gd name="connsiteY47-510" fmla="*/ 2150 h 979708"/>
              <a:gd name="connsiteX48-511" fmla="*/ 7988703 w 8522202"/>
              <a:gd name="connsiteY48-512" fmla="*/ 1229 h 979708"/>
              <a:gd name="connsiteX49-513" fmla="*/ 7997600 w 8522202"/>
              <a:gd name="connsiteY49-514" fmla="*/ 307 h 979708"/>
              <a:gd name="connsiteX50-515" fmla="*/ 8006496 w 8522202"/>
              <a:gd name="connsiteY50-516" fmla="*/ 0 h 979708"/>
              <a:gd name="connsiteX51-517" fmla="*/ 8015393 w 8522202"/>
              <a:gd name="connsiteY51-518" fmla="*/ 307 h 979708"/>
              <a:gd name="connsiteX52-519" fmla="*/ 8023983 w 8522202"/>
              <a:gd name="connsiteY52-520" fmla="*/ 1229 h 979708"/>
              <a:gd name="connsiteX53-521" fmla="*/ 8032880 w 8522202"/>
              <a:gd name="connsiteY53-522" fmla="*/ 2150 h 979708"/>
              <a:gd name="connsiteX54-523" fmla="*/ 8041470 w 8522202"/>
              <a:gd name="connsiteY54-524" fmla="*/ 3687 h 979708"/>
              <a:gd name="connsiteX55-525" fmla="*/ 8050367 w 8522202"/>
              <a:gd name="connsiteY55-526" fmla="*/ 5223 h 979708"/>
              <a:gd name="connsiteX56-527" fmla="*/ 8058650 w 8522202"/>
              <a:gd name="connsiteY56-528" fmla="*/ 7680 h 979708"/>
              <a:gd name="connsiteX57-529" fmla="*/ 8067240 w 8522202"/>
              <a:gd name="connsiteY57-530" fmla="*/ 10138 h 979708"/>
              <a:gd name="connsiteX58-531" fmla="*/ 8075523 w 8522202"/>
              <a:gd name="connsiteY58-532" fmla="*/ 13518 h 979708"/>
              <a:gd name="connsiteX59-533" fmla="*/ 8083806 w 8522202"/>
              <a:gd name="connsiteY59-534" fmla="*/ 16897 h 979708"/>
              <a:gd name="connsiteX60-535" fmla="*/ 8091783 w 8522202"/>
              <a:gd name="connsiteY60-536" fmla="*/ 21198 h 979708"/>
              <a:gd name="connsiteX61-537" fmla="*/ 8099759 w 8522202"/>
              <a:gd name="connsiteY61-538" fmla="*/ 25499 h 979708"/>
              <a:gd name="connsiteX62-539" fmla="*/ 8107429 w 8522202"/>
              <a:gd name="connsiteY62-540" fmla="*/ 30415 h 979708"/>
              <a:gd name="connsiteX63-541" fmla="*/ 8114792 w 8522202"/>
              <a:gd name="connsiteY63-542" fmla="*/ 35638 h 979708"/>
              <a:gd name="connsiteX64-543" fmla="*/ 8122154 w 8522202"/>
              <a:gd name="connsiteY64-544" fmla="*/ 41475 h 979708"/>
              <a:gd name="connsiteX65-545" fmla="*/ 8129210 w 8522202"/>
              <a:gd name="connsiteY65-546" fmla="*/ 47312 h 979708"/>
              <a:gd name="connsiteX66-547" fmla="*/ 8135960 w 8522202"/>
              <a:gd name="connsiteY66-548" fmla="*/ 53764 h 979708"/>
              <a:gd name="connsiteX67-549" fmla="*/ 8468515 w 8522202"/>
              <a:gd name="connsiteY67-550" fmla="*/ 386793 h 979708"/>
              <a:gd name="connsiteX68-551" fmla="*/ 8474344 w 8522202"/>
              <a:gd name="connsiteY68-552" fmla="*/ 392937 h 979708"/>
              <a:gd name="connsiteX69-553" fmla="*/ 8480172 w 8522202"/>
              <a:gd name="connsiteY69-554" fmla="*/ 399696 h 979708"/>
              <a:gd name="connsiteX70-555" fmla="*/ 8485695 w 8522202"/>
              <a:gd name="connsiteY70-556" fmla="*/ 406455 h 979708"/>
              <a:gd name="connsiteX71-557" fmla="*/ 8490603 w 8522202"/>
              <a:gd name="connsiteY71-558" fmla="*/ 413828 h 979708"/>
              <a:gd name="connsiteX72-559" fmla="*/ 8495512 w 8522202"/>
              <a:gd name="connsiteY72-560" fmla="*/ 421509 h 979708"/>
              <a:gd name="connsiteX73-561" fmla="*/ 8499807 w 8522202"/>
              <a:gd name="connsiteY73-562" fmla="*/ 428882 h 979708"/>
              <a:gd name="connsiteX74-563" fmla="*/ 8503795 w 8522202"/>
              <a:gd name="connsiteY74-564" fmla="*/ 436870 h 979708"/>
              <a:gd name="connsiteX75-565" fmla="*/ 8507783 w 8522202"/>
              <a:gd name="connsiteY75-566" fmla="*/ 445165 h 979708"/>
              <a:gd name="connsiteX76-567" fmla="*/ 8510851 w 8522202"/>
              <a:gd name="connsiteY76-568" fmla="*/ 453153 h 979708"/>
              <a:gd name="connsiteX77-569" fmla="*/ 8513612 w 8522202"/>
              <a:gd name="connsiteY77-570" fmla="*/ 461755 h 979708"/>
              <a:gd name="connsiteX78-571" fmla="*/ 8516066 w 8522202"/>
              <a:gd name="connsiteY78-572" fmla="*/ 470357 h 979708"/>
              <a:gd name="connsiteX79-573" fmla="*/ 8518214 w 8522202"/>
              <a:gd name="connsiteY79-574" fmla="*/ 479266 h 979708"/>
              <a:gd name="connsiteX80-575" fmla="*/ 8520054 w 8522202"/>
              <a:gd name="connsiteY80-576" fmla="*/ 488483 h 979708"/>
              <a:gd name="connsiteX81-577" fmla="*/ 8520975 w 8522202"/>
              <a:gd name="connsiteY81-578" fmla="*/ 497700 h 979708"/>
              <a:gd name="connsiteX82-579" fmla="*/ 8521895 w 8522202"/>
              <a:gd name="connsiteY82-580" fmla="*/ 506916 h 979708"/>
              <a:gd name="connsiteX83-581" fmla="*/ 8522202 w 8522202"/>
              <a:gd name="connsiteY83-582" fmla="*/ 516440 h 979708"/>
              <a:gd name="connsiteX84-583" fmla="*/ 8521895 w 8522202"/>
              <a:gd name="connsiteY84-584" fmla="*/ 525964 h 979708"/>
              <a:gd name="connsiteX85-585" fmla="*/ 8520975 w 8522202"/>
              <a:gd name="connsiteY85-586" fmla="*/ 535181 h 979708"/>
              <a:gd name="connsiteX86-587" fmla="*/ 8520054 w 8522202"/>
              <a:gd name="connsiteY86-588" fmla="*/ 544397 h 979708"/>
              <a:gd name="connsiteX87-589" fmla="*/ 8518214 w 8522202"/>
              <a:gd name="connsiteY87-590" fmla="*/ 553307 h 979708"/>
              <a:gd name="connsiteX88-591" fmla="*/ 8516066 w 8522202"/>
              <a:gd name="connsiteY88-592" fmla="*/ 562524 h 979708"/>
              <a:gd name="connsiteX89-593" fmla="*/ 8513612 w 8522202"/>
              <a:gd name="connsiteY89-594" fmla="*/ 570819 h 979708"/>
              <a:gd name="connsiteX90-595" fmla="*/ 8510851 w 8522202"/>
              <a:gd name="connsiteY90-596" fmla="*/ 579421 h 979708"/>
              <a:gd name="connsiteX91-597" fmla="*/ 8507783 w 8522202"/>
              <a:gd name="connsiteY91-598" fmla="*/ 587716 h 979708"/>
              <a:gd name="connsiteX92-599" fmla="*/ 8503795 w 8522202"/>
              <a:gd name="connsiteY92-600" fmla="*/ 596011 h 979708"/>
              <a:gd name="connsiteX93-601" fmla="*/ 8499807 w 8522202"/>
              <a:gd name="connsiteY93-602" fmla="*/ 603691 h 979708"/>
              <a:gd name="connsiteX94-603" fmla="*/ 8495512 w 8522202"/>
              <a:gd name="connsiteY94-604" fmla="*/ 611679 h 979708"/>
              <a:gd name="connsiteX95-605" fmla="*/ 8490603 w 8522202"/>
              <a:gd name="connsiteY95-606" fmla="*/ 619052 h 979708"/>
              <a:gd name="connsiteX96-607" fmla="*/ 8485695 w 8522202"/>
              <a:gd name="connsiteY96-608" fmla="*/ 626426 h 979708"/>
              <a:gd name="connsiteX97-609" fmla="*/ 8480172 w 8522202"/>
              <a:gd name="connsiteY97-610" fmla="*/ 633185 h 979708"/>
              <a:gd name="connsiteX98-611" fmla="*/ 8474344 w 8522202"/>
              <a:gd name="connsiteY98-612" fmla="*/ 639943 h 979708"/>
              <a:gd name="connsiteX99-613" fmla="*/ 8468515 w 8522202"/>
              <a:gd name="connsiteY99-614" fmla="*/ 646088 h 979708"/>
              <a:gd name="connsiteX100-615" fmla="*/ 8135960 w 8522202"/>
              <a:gd name="connsiteY100-616" fmla="*/ 978809 h 979708"/>
              <a:gd name="connsiteX101-617" fmla="*/ 8135062 w 8522202"/>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8522202" h="979708">
                <a:moveTo>
                  <a:pt x="0" y="332875"/>
                </a:moveTo>
                <a:lnTo>
                  <a:pt x="7902599" y="332875"/>
                </a:lnTo>
                <a:lnTo>
                  <a:pt x="7877033" y="313673"/>
                </a:lnTo>
                <a:lnTo>
                  <a:pt x="7870591" y="306607"/>
                </a:lnTo>
                <a:lnTo>
                  <a:pt x="7864148" y="299541"/>
                </a:lnTo>
                <a:lnTo>
                  <a:pt x="7858626" y="292475"/>
                </a:lnTo>
                <a:lnTo>
                  <a:pt x="7853717" y="284487"/>
                </a:lnTo>
                <a:lnTo>
                  <a:pt x="7848809" y="276807"/>
                </a:lnTo>
                <a:lnTo>
                  <a:pt x="7844207" y="269126"/>
                </a:lnTo>
                <a:lnTo>
                  <a:pt x="7840219" y="260831"/>
                </a:lnTo>
                <a:lnTo>
                  <a:pt x="7836844" y="252844"/>
                </a:lnTo>
                <a:lnTo>
                  <a:pt x="7833470" y="244241"/>
                </a:lnTo>
                <a:lnTo>
                  <a:pt x="7830709" y="235639"/>
                </a:lnTo>
                <a:lnTo>
                  <a:pt x="7828561" y="227344"/>
                </a:lnTo>
                <a:lnTo>
                  <a:pt x="7826414" y="218742"/>
                </a:lnTo>
                <a:lnTo>
                  <a:pt x="7825186" y="209832"/>
                </a:lnTo>
                <a:lnTo>
                  <a:pt x="7823959" y="201230"/>
                </a:lnTo>
                <a:cubicBezTo>
                  <a:pt x="7823857" y="198260"/>
                  <a:pt x="7823754" y="195291"/>
                  <a:pt x="7823652" y="192321"/>
                </a:cubicBezTo>
                <a:lnTo>
                  <a:pt x="7823346" y="183719"/>
                </a:lnTo>
                <a:lnTo>
                  <a:pt x="7823652" y="175116"/>
                </a:lnTo>
                <a:cubicBezTo>
                  <a:pt x="7823754" y="172146"/>
                  <a:pt x="7823857" y="169177"/>
                  <a:pt x="7823959" y="166207"/>
                </a:cubicBezTo>
                <a:lnTo>
                  <a:pt x="7825186" y="157298"/>
                </a:lnTo>
                <a:lnTo>
                  <a:pt x="7826414" y="148388"/>
                </a:lnTo>
                <a:lnTo>
                  <a:pt x="7828561" y="140093"/>
                </a:lnTo>
                <a:lnTo>
                  <a:pt x="7830709" y="131491"/>
                </a:lnTo>
                <a:lnTo>
                  <a:pt x="7833470" y="122889"/>
                </a:lnTo>
                <a:lnTo>
                  <a:pt x="7836844" y="114594"/>
                </a:lnTo>
                <a:lnTo>
                  <a:pt x="7840219" y="106299"/>
                </a:lnTo>
                <a:lnTo>
                  <a:pt x="7844207" y="98311"/>
                </a:lnTo>
                <a:lnTo>
                  <a:pt x="7848809" y="90630"/>
                </a:lnTo>
                <a:lnTo>
                  <a:pt x="7853717" y="82643"/>
                </a:lnTo>
                <a:lnTo>
                  <a:pt x="7858626" y="75269"/>
                </a:lnTo>
                <a:lnTo>
                  <a:pt x="7864148" y="67896"/>
                </a:lnTo>
                <a:lnTo>
                  <a:pt x="7870591" y="60830"/>
                </a:lnTo>
                <a:lnTo>
                  <a:pt x="7877033" y="53764"/>
                </a:lnTo>
                <a:lnTo>
                  <a:pt x="7883782" y="47312"/>
                </a:lnTo>
                <a:lnTo>
                  <a:pt x="7891145" y="41475"/>
                </a:lnTo>
                <a:lnTo>
                  <a:pt x="7898201" y="35638"/>
                </a:lnTo>
                <a:lnTo>
                  <a:pt x="7905871" y="30415"/>
                </a:lnTo>
                <a:lnTo>
                  <a:pt x="7913234" y="25499"/>
                </a:lnTo>
                <a:lnTo>
                  <a:pt x="7921517" y="21198"/>
                </a:lnTo>
                <a:lnTo>
                  <a:pt x="7929493" y="16897"/>
                </a:lnTo>
                <a:lnTo>
                  <a:pt x="7937776" y="13518"/>
                </a:lnTo>
                <a:lnTo>
                  <a:pt x="7945753" y="10138"/>
                </a:lnTo>
                <a:lnTo>
                  <a:pt x="7954343" y="7680"/>
                </a:lnTo>
                <a:lnTo>
                  <a:pt x="7962933" y="5223"/>
                </a:lnTo>
                <a:lnTo>
                  <a:pt x="7971523" y="3687"/>
                </a:lnTo>
                <a:lnTo>
                  <a:pt x="7980420" y="2150"/>
                </a:lnTo>
                <a:lnTo>
                  <a:pt x="7988703" y="1229"/>
                </a:lnTo>
                <a:lnTo>
                  <a:pt x="7997600" y="307"/>
                </a:lnTo>
                <a:lnTo>
                  <a:pt x="8006496" y="0"/>
                </a:lnTo>
                <a:lnTo>
                  <a:pt x="8015393" y="307"/>
                </a:lnTo>
                <a:lnTo>
                  <a:pt x="8023983" y="1229"/>
                </a:lnTo>
                <a:lnTo>
                  <a:pt x="8032880" y="2150"/>
                </a:lnTo>
                <a:lnTo>
                  <a:pt x="8041470" y="3687"/>
                </a:lnTo>
                <a:lnTo>
                  <a:pt x="8050367" y="5223"/>
                </a:lnTo>
                <a:lnTo>
                  <a:pt x="8058650" y="7680"/>
                </a:lnTo>
                <a:lnTo>
                  <a:pt x="8067240" y="10138"/>
                </a:lnTo>
                <a:lnTo>
                  <a:pt x="8075523" y="13518"/>
                </a:lnTo>
                <a:lnTo>
                  <a:pt x="8083806" y="16897"/>
                </a:lnTo>
                <a:lnTo>
                  <a:pt x="8091783" y="21198"/>
                </a:lnTo>
                <a:lnTo>
                  <a:pt x="8099759" y="25499"/>
                </a:lnTo>
                <a:lnTo>
                  <a:pt x="8107429" y="30415"/>
                </a:lnTo>
                <a:lnTo>
                  <a:pt x="8114792" y="35638"/>
                </a:lnTo>
                <a:lnTo>
                  <a:pt x="8122154" y="41475"/>
                </a:lnTo>
                <a:lnTo>
                  <a:pt x="8129210" y="47312"/>
                </a:lnTo>
                <a:lnTo>
                  <a:pt x="8135960" y="53764"/>
                </a:lnTo>
                <a:lnTo>
                  <a:pt x="8468515" y="386793"/>
                </a:lnTo>
                <a:lnTo>
                  <a:pt x="8474344" y="392937"/>
                </a:lnTo>
                <a:lnTo>
                  <a:pt x="8480172" y="399696"/>
                </a:lnTo>
                <a:lnTo>
                  <a:pt x="8485695" y="406455"/>
                </a:lnTo>
                <a:lnTo>
                  <a:pt x="8490603" y="413828"/>
                </a:lnTo>
                <a:lnTo>
                  <a:pt x="8495512" y="421509"/>
                </a:lnTo>
                <a:lnTo>
                  <a:pt x="8499807" y="428882"/>
                </a:lnTo>
                <a:lnTo>
                  <a:pt x="8503795" y="436870"/>
                </a:lnTo>
                <a:lnTo>
                  <a:pt x="8507783" y="445165"/>
                </a:lnTo>
                <a:lnTo>
                  <a:pt x="8510851" y="453153"/>
                </a:lnTo>
                <a:lnTo>
                  <a:pt x="8513612" y="461755"/>
                </a:lnTo>
                <a:lnTo>
                  <a:pt x="8516066" y="470357"/>
                </a:lnTo>
                <a:lnTo>
                  <a:pt x="8518214" y="479266"/>
                </a:lnTo>
                <a:lnTo>
                  <a:pt x="8520054" y="488483"/>
                </a:lnTo>
                <a:lnTo>
                  <a:pt x="8520975" y="497700"/>
                </a:lnTo>
                <a:cubicBezTo>
                  <a:pt x="8521282" y="500772"/>
                  <a:pt x="8521588" y="503844"/>
                  <a:pt x="8521895" y="506916"/>
                </a:cubicBezTo>
                <a:cubicBezTo>
                  <a:pt x="8521997" y="510091"/>
                  <a:pt x="8522100" y="513265"/>
                  <a:pt x="8522202" y="516440"/>
                </a:cubicBezTo>
                <a:cubicBezTo>
                  <a:pt x="8522100" y="519615"/>
                  <a:pt x="8521997" y="522789"/>
                  <a:pt x="8521895" y="525964"/>
                </a:cubicBezTo>
                <a:cubicBezTo>
                  <a:pt x="8521588" y="529036"/>
                  <a:pt x="8521282" y="532109"/>
                  <a:pt x="8520975" y="535181"/>
                </a:cubicBezTo>
                <a:lnTo>
                  <a:pt x="8520054" y="544397"/>
                </a:lnTo>
                <a:lnTo>
                  <a:pt x="8518214" y="553307"/>
                </a:lnTo>
                <a:lnTo>
                  <a:pt x="8516066" y="562524"/>
                </a:lnTo>
                <a:lnTo>
                  <a:pt x="8513612" y="570819"/>
                </a:lnTo>
                <a:lnTo>
                  <a:pt x="8510851" y="579421"/>
                </a:lnTo>
                <a:lnTo>
                  <a:pt x="8507783" y="587716"/>
                </a:lnTo>
                <a:lnTo>
                  <a:pt x="8503795" y="596011"/>
                </a:lnTo>
                <a:lnTo>
                  <a:pt x="8499807" y="603691"/>
                </a:lnTo>
                <a:lnTo>
                  <a:pt x="8495512" y="611679"/>
                </a:lnTo>
                <a:lnTo>
                  <a:pt x="8490603" y="619052"/>
                </a:lnTo>
                <a:lnTo>
                  <a:pt x="8485695" y="626426"/>
                </a:lnTo>
                <a:lnTo>
                  <a:pt x="8480172" y="633185"/>
                </a:lnTo>
                <a:lnTo>
                  <a:pt x="8474344" y="639943"/>
                </a:lnTo>
                <a:lnTo>
                  <a:pt x="8468515" y="646088"/>
                </a:lnTo>
                <a:lnTo>
                  <a:pt x="8135960" y="978809"/>
                </a:lnTo>
                <a:lnTo>
                  <a:pt x="8135062" y="979708"/>
                </a:lnTo>
              </a:path>
            </a:pathLst>
          </a:custGeom>
          <a:noFill/>
          <a:ln w="28575">
            <a:solidFill>
              <a:schemeClr val="accent1"/>
            </a:solidFill>
          </a:ln>
        </p:spPr>
        <p:txBody>
          <a:bodyPr wrap="square" tIns="3600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dirty="0">
              <a:latin typeface="Open Sans" panose="020B0606030504020204" charset="0"/>
              <a:ea typeface="Open Sans" panose="020B0606030504020204" charset="0"/>
              <a:cs typeface="Open Sans" panose="020B0606030504020204" charset="0"/>
              <a:sym typeface="Arial" panose="020B0604020202020204" pitchFamily="34" charset="0"/>
            </a:endParaRPr>
          </a:p>
        </p:txBody>
      </p:sp>
      <p:sp>
        <p:nvSpPr>
          <p:cNvPr id="32" name="任意多边形 31"/>
          <p:cNvSpPr/>
          <p:nvPr>
            <p:custDataLst>
              <p:tags r:id="rId5"/>
            </p:custDataLst>
          </p:nvPr>
        </p:nvSpPr>
        <p:spPr bwMode="auto">
          <a:xfrm>
            <a:off x="2460625" y="4733925"/>
            <a:ext cx="6087745" cy="745490"/>
          </a:xfrm>
          <a:custGeom>
            <a:avLst/>
            <a:gdLst>
              <a:gd name="connsiteX0" fmla="*/ 7616534 w 8003674"/>
              <a:gd name="connsiteY0" fmla="*/ 443714 h 979708"/>
              <a:gd name="connsiteX1" fmla="*/ 0 w 8003674"/>
              <a:gd name="connsiteY1" fmla="*/ 443714 h 979708"/>
              <a:gd name="connsiteX2" fmla="*/ 0 w 8003674"/>
              <a:gd name="connsiteY2" fmla="*/ 332875 h 979708"/>
              <a:gd name="connsiteX3" fmla="*/ 7384071 w 8003674"/>
              <a:gd name="connsiteY3" fmla="*/ 332875 h 979708"/>
              <a:gd name="connsiteX4" fmla="*/ 7358505 w 8003674"/>
              <a:gd name="connsiteY4" fmla="*/ 313673 h 979708"/>
              <a:gd name="connsiteX5" fmla="*/ 7352063 w 8003674"/>
              <a:gd name="connsiteY5" fmla="*/ 306607 h 979708"/>
              <a:gd name="connsiteX6" fmla="*/ 7345620 w 8003674"/>
              <a:gd name="connsiteY6" fmla="*/ 299541 h 979708"/>
              <a:gd name="connsiteX7" fmla="*/ 7340098 w 8003674"/>
              <a:gd name="connsiteY7" fmla="*/ 292475 h 979708"/>
              <a:gd name="connsiteX8" fmla="*/ 7335189 w 8003674"/>
              <a:gd name="connsiteY8" fmla="*/ 284487 h 979708"/>
              <a:gd name="connsiteX9" fmla="*/ 7330281 w 8003674"/>
              <a:gd name="connsiteY9" fmla="*/ 276807 h 979708"/>
              <a:gd name="connsiteX10" fmla="*/ 7325679 w 8003674"/>
              <a:gd name="connsiteY10" fmla="*/ 269126 h 979708"/>
              <a:gd name="connsiteX11" fmla="*/ 7321691 w 8003674"/>
              <a:gd name="connsiteY11" fmla="*/ 260831 h 979708"/>
              <a:gd name="connsiteX12" fmla="*/ 7318316 w 8003674"/>
              <a:gd name="connsiteY12" fmla="*/ 252844 h 979708"/>
              <a:gd name="connsiteX13" fmla="*/ 7314942 w 8003674"/>
              <a:gd name="connsiteY13" fmla="*/ 244241 h 979708"/>
              <a:gd name="connsiteX14" fmla="*/ 7312181 w 8003674"/>
              <a:gd name="connsiteY14" fmla="*/ 235639 h 979708"/>
              <a:gd name="connsiteX15" fmla="*/ 7310033 w 8003674"/>
              <a:gd name="connsiteY15" fmla="*/ 227344 h 979708"/>
              <a:gd name="connsiteX16" fmla="*/ 7307886 w 8003674"/>
              <a:gd name="connsiteY16" fmla="*/ 218742 h 979708"/>
              <a:gd name="connsiteX17" fmla="*/ 7306658 w 8003674"/>
              <a:gd name="connsiteY17" fmla="*/ 209832 h 979708"/>
              <a:gd name="connsiteX18" fmla="*/ 7305431 w 8003674"/>
              <a:gd name="connsiteY18" fmla="*/ 201230 h 979708"/>
              <a:gd name="connsiteX19" fmla="*/ 7305124 w 8003674"/>
              <a:gd name="connsiteY19" fmla="*/ 192321 h 979708"/>
              <a:gd name="connsiteX20" fmla="*/ 7304818 w 8003674"/>
              <a:gd name="connsiteY20" fmla="*/ 183719 h 979708"/>
              <a:gd name="connsiteX21" fmla="*/ 7305124 w 8003674"/>
              <a:gd name="connsiteY21" fmla="*/ 175116 h 979708"/>
              <a:gd name="connsiteX22" fmla="*/ 7305431 w 8003674"/>
              <a:gd name="connsiteY22" fmla="*/ 166207 h 979708"/>
              <a:gd name="connsiteX23" fmla="*/ 7306658 w 8003674"/>
              <a:gd name="connsiteY23" fmla="*/ 157298 h 979708"/>
              <a:gd name="connsiteX24" fmla="*/ 7307886 w 8003674"/>
              <a:gd name="connsiteY24" fmla="*/ 148388 h 979708"/>
              <a:gd name="connsiteX25" fmla="*/ 7310033 w 8003674"/>
              <a:gd name="connsiteY25" fmla="*/ 140093 h 979708"/>
              <a:gd name="connsiteX26" fmla="*/ 7312181 w 8003674"/>
              <a:gd name="connsiteY26" fmla="*/ 131491 h 979708"/>
              <a:gd name="connsiteX27" fmla="*/ 7314942 w 8003674"/>
              <a:gd name="connsiteY27" fmla="*/ 122889 h 979708"/>
              <a:gd name="connsiteX28" fmla="*/ 7318316 w 8003674"/>
              <a:gd name="connsiteY28" fmla="*/ 114594 h 979708"/>
              <a:gd name="connsiteX29" fmla="*/ 7321691 w 8003674"/>
              <a:gd name="connsiteY29" fmla="*/ 106299 h 979708"/>
              <a:gd name="connsiteX30" fmla="*/ 7325679 w 8003674"/>
              <a:gd name="connsiteY30" fmla="*/ 98311 h 979708"/>
              <a:gd name="connsiteX31" fmla="*/ 7330281 w 8003674"/>
              <a:gd name="connsiteY31" fmla="*/ 90630 h 979708"/>
              <a:gd name="connsiteX32" fmla="*/ 7335189 w 8003674"/>
              <a:gd name="connsiteY32" fmla="*/ 82643 h 979708"/>
              <a:gd name="connsiteX33" fmla="*/ 7340098 w 8003674"/>
              <a:gd name="connsiteY33" fmla="*/ 75269 h 979708"/>
              <a:gd name="connsiteX34" fmla="*/ 7345620 w 8003674"/>
              <a:gd name="connsiteY34" fmla="*/ 67896 h 979708"/>
              <a:gd name="connsiteX35" fmla="*/ 7352063 w 8003674"/>
              <a:gd name="connsiteY35" fmla="*/ 60830 h 979708"/>
              <a:gd name="connsiteX36" fmla="*/ 7358505 w 8003674"/>
              <a:gd name="connsiteY36" fmla="*/ 53764 h 979708"/>
              <a:gd name="connsiteX37" fmla="*/ 7365254 w 8003674"/>
              <a:gd name="connsiteY37" fmla="*/ 47312 h 979708"/>
              <a:gd name="connsiteX38" fmla="*/ 7372617 w 8003674"/>
              <a:gd name="connsiteY38" fmla="*/ 41475 h 979708"/>
              <a:gd name="connsiteX39" fmla="*/ 7379673 w 8003674"/>
              <a:gd name="connsiteY39" fmla="*/ 35638 h 979708"/>
              <a:gd name="connsiteX40" fmla="*/ 7387343 w 8003674"/>
              <a:gd name="connsiteY40" fmla="*/ 30415 h 979708"/>
              <a:gd name="connsiteX41" fmla="*/ 7394706 w 8003674"/>
              <a:gd name="connsiteY41" fmla="*/ 25499 h 979708"/>
              <a:gd name="connsiteX42" fmla="*/ 7402989 w 8003674"/>
              <a:gd name="connsiteY42" fmla="*/ 21198 h 979708"/>
              <a:gd name="connsiteX43" fmla="*/ 7410965 w 8003674"/>
              <a:gd name="connsiteY43" fmla="*/ 16897 h 979708"/>
              <a:gd name="connsiteX44" fmla="*/ 7419248 w 8003674"/>
              <a:gd name="connsiteY44" fmla="*/ 13518 h 979708"/>
              <a:gd name="connsiteX45" fmla="*/ 7427225 w 8003674"/>
              <a:gd name="connsiteY45" fmla="*/ 10138 h 979708"/>
              <a:gd name="connsiteX46" fmla="*/ 7435815 w 8003674"/>
              <a:gd name="connsiteY46" fmla="*/ 7680 h 979708"/>
              <a:gd name="connsiteX47" fmla="*/ 7444405 w 8003674"/>
              <a:gd name="connsiteY47" fmla="*/ 5223 h 979708"/>
              <a:gd name="connsiteX48" fmla="*/ 7452995 w 8003674"/>
              <a:gd name="connsiteY48" fmla="*/ 3687 h 979708"/>
              <a:gd name="connsiteX49" fmla="*/ 7461892 w 8003674"/>
              <a:gd name="connsiteY49" fmla="*/ 2150 h 979708"/>
              <a:gd name="connsiteX50" fmla="*/ 7470175 w 8003674"/>
              <a:gd name="connsiteY50" fmla="*/ 1229 h 979708"/>
              <a:gd name="connsiteX51" fmla="*/ 7479072 w 8003674"/>
              <a:gd name="connsiteY51" fmla="*/ 307 h 979708"/>
              <a:gd name="connsiteX52" fmla="*/ 7487968 w 8003674"/>
              <a:gd name="connsiteY52" fmla="*/ 0 h 979708"/>
              <a:gd name="connsiteX53" fmla="*/ 7496865 w 8003674"/>
              <a:gd name="connsiteY53" fmla="*/ 307 h 979708"/>
              <a:gd name="connsiteX54" fmla="*/ 7505455 w 8003674"/>
              <a:gd name="connsiteY54" fmla="*/ 1229 h 979708"/>
              <a:gd name="connsiteX55" fmla="*/ 7514352 w 8003674"/>
              <a:gd name="connsiteY55" fmla="*/ 2150 h 979708"/>
              <a:gd name="connsiteX56" fmla="*/ 7522942 w 8003674"/>
              <a:gd name="connsiteY56" fmla="*/ 3687 h 979708"/>
              <a:gd name="connsiteX57" fmla="*/ 7531839 w 8003674"/>
              <a:gd name="connsiteY57" fmla="*/ 5223 h 979708"/>
              <a:gd name="connsiteX58" fmla="*/ 7540122 w 8003674"/>
              <a:gd name="connsiteY58" fmla="*/ 7680 h 979708"/>
              <a:gd name="connsiteX59" fmla="*/ 7548712 w 8003674"/>
              <a:gd name="connsiteY59" fmla="*/ 10138 h 979708"/>
              <a:gd name="connsiteX60" fmla="*/ 7556995 w 8003674"/>
              <a:gd name="connsiteY60" fmla="*/ 13518 h 979708"/>
              <a:gd name="connsiteX61" fmla="*/ 7565278 w 8003674"/>
              <a:gd name="connsiteY61" fmla="*/ 16897 h 979708"/>
              <a:gd name="connsiteX62" fmla="*/ 7573255 w 8003674"/>
              <a:gd name="connsiteY62" fmla="*/ 21198 h 979708"/>
              <a:gd name="connsiteX63" fmla="*/ 7581231 w 8003674"/>
              <a:gd name="connsiteY63" fmla="*/ 25499 h 979708"/>
              <a:gd name="connsiteX64" fmla="*/ 7588901 w 8003674"/>
              <a:gd name="connsiteY64" fmla="*/ 30415 h 979708"/>
              <a:gd name="connsiteX65" fmla="*/ 7596264 w 8003674"/>
              <a:gd name="connsiteY65" fmla="*/ 35638 h 979708"/>
              <a:gd name="connsiteX66" fmla="*/ 7603626 w 8003674"/>
              <a:gd name="connsiteY66" fmla="*/ 41475 h 979708"/>
              <a:gd name="connsiteX67" fmla="*/ 7610682 w 8003674"/>
              <a:gd name="connsiteY67" fmla="*/ 47312 h 979708"/>
              <a:gd name="connsiteX68" fmla="*/ 7617432 w 8003674"/>
              <a:gd name="connsiteY68" fmla="*/ 53764 h 979708"/>
              <a:gd name="connsiteX69" fmla="*/ 7949987 w 8003674"/>
              <a:gd name="connsiteY69" fmla="*/ 386793 h 979708"/>
              <a:gd name="connsiteX70" fmla="*/ 7955816 w 8003674"/>
              <a:gd name="connsiteY70" fmla="*/ 392937 h 979708"/>
              <a:gd name="connsiteX71" fmla="*/ 7961644 w 8003674"/>
              <a:gd name="connsiteY71" fmla="*/ 399696 h 979708"/>
              <a:gd name="connsiteX72" fmla="*/ 7967167 w 8003674"/>
              <a:gd name="connsiteY72" fmla="*/ 406455 h 979708"/>
              <a:gd name="connsiteX73" fmla="*/ 7972075 w 8003674"/>
              <a:gd name="connsiteY73" fmla="*/ 413828 h 979708"/>
              <a:gd name="connsiteX74" fmla="*/ 7976984 w 8003674"/>
              <a:gd name="connsiteY74" fmla="*/ 421509 h 979708"/>
              <a:gd name="connsiteX75" fmla="*/ 7981279 w 8003674"/>
              <a:gd name="connsiteY75" fmla="*/ 428882 h 979708"/>
              <a:gd name="connsiteX76" fmla="*/ 7985267 w 8003674"/>
              <a:gd name="connsiteY76" fmla="*/ 436870 h 979708"/>
              <a:gd name="connsiteX77" fmla="*/ 7989255 w 8003674"/>
              <a:gd name="connsiteY77" fmla="*/ 445165 h 979708"/>
              <a:gd name="connsiteX78" fmla="*/ 7992323 w 8003674"/>
              <a:gd name="connsiteY78" fmla="*/ 453153 h 979708"/>
              <a:gd name="connsiteX79" fmla="*/ 7995084 w 8003674"/>
              <a:gd name="connsiteY79" fmla="*/ 461755 h 979708"/>
              <a:gd name="connsiteX80" fmla="*/ 7997538 w 8003674"/>
              <a:gd name="connsiteY80" fmla="*/ 470357 h 979708"/>
              <a:gd name="connsiteX81" fmla="*/ 7999686 w 8003674"/>
              <a:gd name="connsiteY81" fmla="*/ 479266 h 979708"/>
              <a:gd name="connsiteX82" fmla="*/ 8001526 w 8003674"/>
              <a:gd name="connsiteY82" fmla="*/ 488483 h 979708"/>
              <a:gd name="connsiteX83" fmla="*/ 8002447 w 8003674"/>
              <a:gd name="connsiteY83" fmla="*/ 497700 h 979708"/>
              <a:gd name="connsiteX84" fmla="*/ 8003367 w 8003674"/>
              <a:gd name="connsiteY84" fmla="*/ 506916 h 979708"/>
              <a:gd name="connsiteX85" fmla="*/ 8003674 w 8003674"/>
              <a:gd name="connsiteY85" fmla="*/ 516440 h 979708"/>
              <a:gd name="connsiteX86" fmla="*/ 8003367 w 8003674"/>
              <a:gd name="connsiteY86" fmla="*/ 525964 h 979708"/>
              <a:gd name="connsiteX87" fmla="*/ 8002447 w 8003674"/>
              <a:gd name="connsiteY87" fmla="*/ 535181 h 979708"/>
              <a:gd name="connsiteX88" fmla="*/ 8001526 w 8003674"/>
              <a:gd name="connsiteY88" fmla="*/ 544397 h 979708"/>
              <a:gd name="connsiteX89" fmla="*/ 7999686 w 8003674"/>
              <a:gd name="connsiteY89" fmla="*/ 553307 h 979708"/>
              <a:gd name="connsiteX90" fmla="*/ 7997538 w 8003674"/>
              <a:gd name="connsiteY90" fmla="*/ 562524 h 979708"/>
              <a:gd name="connsiteX91" fmla="*/ 7995084 w 8003674"/>
              <a:gd name="connsiteY91" fmla="*/ 570819 h 979708"/>
              <a:gd name="connsiteX92" fmla="*/ 7992323 w 8003674"/>
              <a:gd name="connsiteY92" fmla="*/ 579421 h 979708"/>
              <a:gd name="connsiteX93" fmla="*/ 7989255 w 8003674"/>
              <a:gd name="connsiteY93" fmla="*/ 587716 h 979708"/>
              <a:gd name="connsiteX94" fmla="*/ 7985267 w 8003674"/>
              <a:gd name="connsiteY94" fmla="*/ 596011 h 979708"/>
              <a:gd name="connsiteX95" fmla="*/ 7981279 w 8003674"/>
              <a:gd name="connsiteY95" fmla="*/ 603691 h 979708"/>
              <a:gd name="connsiteX96" fmla="*/ 7976984 w 8003674"/>
              <a:gd name="connsiteY96" fmla="*/ 611679 h 979708"/>
              <a:gd name="connsiteX97" fmla="*/ 7972075 w 8003674"/>
              <a:gd name="connsiteY97" fmla="*/ 619052 h 979708"/>
              <a:gd name="connsiteX98" fmla="*/ 7967167 w 8003674"/>
              <a:gd name="connsiteY98" fmla="*/ 626426 h 979708"/>
              <a:gd name="connsiteX99" fmla="*/ 7961644 w 8003674"/>
              <a:gd name="connsiteY99" fmla="*/ 633185 h 979708"/>
              <a:gd name="connsiteX100" fmla="*/ 7955816 w 8003674"/>
              <a:gd name="connsiteY100" fmla="*/ 639943 h 979708"/>
              <a:gd name="connsiteX101" fmla="*/ 7949987 w 8003674"/>
              <a:gd name="connsiteY101" fmla="*/ 646088 h 979708"/>
              <a:gd name="connsiteX102" fmla="*/ 7617432 w 8003674"/>
              <a:gd name="connsiteY102" fmla="*/ 978809 h 979708"/>
              <a:gd name="connsiteX103" fmla="*/ 7616534 w 8003674"/>
              <a:gd name="connsiteY103" fmla="*/ 979708 h 979708"/>
              <a:gd name="connsiteX104" fmla="*/ 7707974 w 8003674"/>
              <a:gd name="connsiteY104" fmla="*/ 535154 h 979708"/>
              <a:gd name="connsiteX0-1" fmla="*/ 7616534 w 8003674"/>
              <a:gd name="connsiteY0-2" fmla="*/ 443714 h 979708"/>
              <a:gd name="connsiteX1-3" fmla="*/ 0 w 8003674"/>
              <a:gd name="connsiteY1-4" fmla="*/ 443714 h 979708"/>
              <a:gd name="connsiteX2-5" fmla="*/ 0 w 8003674"/>
              <a:gd name="connsiteY2-6" fmla="*/ 332875 h 979708"/>
              <a:gd name="connsiteX3-7" fmla="*/ 7384071 w 8003674"/>
              <a:gd name="connsiteY3-8" fmla="*/ 332875 h 979708"/>
              <a:gd name="connsiteX4-9" fmla="*/ 7358505 w 8003674"/>
              <a:gd name="connsiteY4-10" fmla="*/ 313673 h 979708"/>
              <a:gd name="connsiteX5-11" fmla="*/ 7352063 w 8003674"/>
              <a:gd name="connsiteY5-12" fmla="*/ 306607 h 979708"/>
              <a:gd name="connsiteX6-13" fmla="*/ 7345620 w 8003674"/>
              <a:gd name="connsiteY6-14" fmla="*/ 299541 h 979708"/>
              <a:gd name="connsiteX7-15" fmla="*/ 7340098 w 8003674"/>
              <a:gd name="connsiteY7-16" fmla="*/ 292475 h 979708"/>
              <a:gd name="connsiteX8-17" fmla="*/ 7335189 w 8003674"/>
              <a:gd name="connsiteY8-18" fmla="*/ 284487 h 979708"/>
              <a:gd name="connsiteX9-19" fmla="*/ 7330281 w 8003674"/>
              <a:gd name="connsiteY9-20" fmla="*/ 276807 h 979708"/>
              <a:gd name="connsiteX10-21" fmla="*/ 7325679 w 8003674"/>
              <a:gd name="connsiteY10-22" fmla="*/ 269126 h 979708"/>
              <a:gd name="connsiteX11-23" fmla="*/ 7321691 w 8003674"/>
              <a:gd name="connsiteY11-24" fmla="*/ 260831 h 979708"/>
              <a:gd name="connsiteX12-25" fmla="*/ 7318316 w 8003674"/>
              <a:gd name="connsiteY12-26" fmla="*/ 252844 h 979708"/>
              <a:gd name="connsiteX13-27" fmla="*/ 7314942 w 8003674"/>
              <a:gd name="connsiteY13-28" fmla="*/ 244241 h 979708"/>
              <a:gd name="connsiteX14-29" fmla="*/ 7312181 w 8003674"/>
              <a:gd name="connsiteY14-30" fmla="*/ 235639 h 979708"/>
              <a:gd name="connsiteX15-31" fmla="*/ 7310033 w 8003674"/>
              <a:gd name="connsiteY15-32" fmla="*/ 227344 h 979708"/>
              <a:gd name="connsiteX16-33" fmla="*/ 7307886 w 8003674"/>
              <a:gd name="connsiteY16-34" fmla="*/ 218742 h 979708"/>
              <a:gd name="connsiteX17-35" fmla="*/ 7306658 w 8003674"/>
              <a:gd name="connsiteY17-36" fmla="*/ 209832 h 979708"/>
              <a:gd name="connsiteX18-37" fmla="*/ 7305431 w 8003674"/>
              <a:gd name="connsiteY18-38" fmla="*/ 201230 h 979708"/>
              <a:gd name="connsiteX19-39" fmla="*/ 7305124 w 8003674"/>
              <a:gd name="connsiteY19-40" fmla="*/ 192321 h 979708"/>
              <a:gd name="connsiteX20-41" fmla="*/ 7304818 w 8003674"/>
              <a:gd name="connsiteY20-42" fmla="*/ 183719 h 979708"/>
              <a:gd name="connsiteX21-43" fmla="*/ 7305124 w 8003674"/>
              <a:gd name="connsiteY21-44" fmla="*/ 175116 h 979708"/>
              <a:gd name="connsiteX22-45" fmla="*/ 7305431 w 8003674"/>
              <a:gd name="connsiteY22-46" fmla="*/ 166207 h 979708"/>
              <a:gd name="connsiteX23-47" fmla="*/ 7306658 w 8003674"/>
              <a:gd name="connsiteY23-48" fmla="*/ 157298 h 979708"/>
              <a:gd name="connsiteX24-49" fmla="*/ 7307886 w 8003674"/>
              <a:gd name="connsiteY24-50" fmla="*/ 148388 h 979708"/>
              <a:gd name="connsiteX25-51" fmla="*/ 7310033 w 8003674"/>
              <a:gd name="connsiteY25-52" fmla="*/ 140093 h 979708"/>
              <a:gd name="connsiteX26-53" fmla="*/ 7312181 w 8003674"/>
              <a:gd name="connsiteY26-54" fmla="*/ 131491 h 979708"/>
              <a:gd name="connsiteX27-55" fmla="*/ 7314942 w 8003674"/>
              <a:gd name="connsiteY27-56" fmla="*/ 122889 h 979708"/>
              <a:gd name="connsiteX28-57" fmla="*/ 7318316 w 8003674"/>
              <a:gd name="connsiteY28-58" fmla="*/ 114594 h 979708"/>
              <a:gd name="connsiteX29-59" fmla="*/ 7321691 w 8003674"/>
              <a:gd name="connsiteY29-60" fmla="*/ 106299 h 979708"/>
              <a:gd name="connsiteX30-61" fmla="*/ 7325679 w 8003674"/>
              <a:gd name="connsiteY30-62" fmla="*/ 98311 h 979708"/>
              <a:gd name="connsiteX31-63" fmla="*/ 7330281 w 8003674"/>
              <a:gd name="connsiteY31-64" fmla="*/ 90630 h 979708"/>
              <a:gd name="connsiteX32-65" fmla="*/ 7335189 w 8003674"/>
              <a:gd name="connsiteY32-66" fmla="*/ 82643 h 979708"/>
              <a:gd name="connsiteX33-67" fmla="*/ 7340098 w 8003674"/>
              <a:gd name="connsiteY33-68" fmla="*/ 75269 h 979708"/>
              <a:gd name="connsiteX34-69" fmla="*/ 7345620 w 8003674"/>
              <a:gd name="connsiteY34-70" fmla="*/ 67896 h 979708"/>
              <a:gd name="connsiteX35-71" fmla="*/ 7352063 w 8003674"/>
              <a:gd name="connsiteY35-72" fmla="*/ 60830 h 979708"/>
              <a:gd name="connsiteX36-73" fmla="*/ 7358505 w 8003674"/>
              <a:gd name="connsiteY36-74" fmla="*/ 53764 h 979708"/>
              <a:gd name="connsiteX37-75" fmla="*/ 7365254 w 8003674"/>
              <a:gd name="connsiteY37-76" fmla="*/ 47312 h 979708"/>
              <a:gd name="connsiteX38-77" fmla="*/ 7372617 w 8003674"/>
              <a:gd name="connsiteY38-78" fmla="*/ 41475 h 979708"/>
              <a:gd name="connsiteX39-79" fmla="*/ 7379673 w 8003674"/>
              <a:gd name="connsiteY39-80" fmla="*/ 35638 h 979708"/>
              <a:gd name="connsiteX40-81" fmla="*/ 7387343 w 8003674"/>
              <a:gd name="connsiteY40-82" fmla="*/ 30415 h 979708"/>
              <a:gd name="connsiteX41-83" fmla="*/ 7394706 w 8003674"/>
              <a:gd name="connsiteY41-84" fmla="*/ 25499 h 979708"/>
              <a:gd name="connsiteX42-85" fmla="*/ 7402989 w 8003674"/>
              <a:gd name="connsiteY42-86" fmla="*/ 21198 h 979708"/>
              <a:gd name="connsiteX43-87" fmla="*/ 7410965 w 8003674"/>
              <a:gd name="connsiteY43-88" fmla="*/ 16897 h 979708"/>
              <a:gd name="connsiteX44-89" fmla="*/ 7419248 w 8003674"/>
              <a:gd name="connsiteY44-90" fmla="*/ 13518 h 979708"/>
              <a:gd name="connsiteX45-91" fmla="*/ 7427225 w 8003674"/>
              <a:gd name="connsiteY45-92" fmla="*/ 10138 h 979708"/>
              <a:gd name="connsiteX46-93" fmla="*/ 7435815 w 8003674"/>
              <a:gd name="connsiteY46-94" fmla="*/ 7680 h 979708"/>
              <a:gd name="connsiteX47-95" fmla="*/ 7444405 w 8003674"/>
              <a:gd name="connsiteY47-96" fmla="*/ 5223 h 979708"/>
              <a:gd name="connsiteX48-97" fmla="*/ 7452995 w 8003674"/>
              <a:gd name="connsiteY48-98" fmla="*/ 3687 h 979708"/>
              <a:gd name="connsiteX49-99" fmla="*/ 7461892 w 8003674"/>
              <a:gd name="connsiteY49-100" fmla="*/ 2150 h 979708"/>
              <a:gd name="connsiteX50-101" fmla="*/ 7470175 w 8003674"/>
              <a:gd name="connsiteY50-102" fmla="*/ 1229 h 979708"/>
              <a:gd name="connsiteX51-103" fmla="*/ 7479072 w 8003674"/>
              <a:gd name="connsiteY51-104" fmla="*/ 307 h 979708"/>
              <a:gd name="connsiteX52-105" fmla="*/ 7487968 w 8003674"/>
              <a:gd name="connsiteY52-106" fmla="*/ 0 h 979708"/>
              <a:gd name="connsiteX53-107" fmla="*/ 7496865 w 8003674"/>
              <a:gd name="connsiteY53-108" fmla="*/ 307 h 979708"/>
              <a:gd name="connsiteX54-109" fmla="*/ 7505455 w 8003674"/>
              <a:gd name="connsiteY54-110" fmla="*/ 1229 h 979708"/>
              <a:gd name="connsiteX55-111" fmla="*/ 7514352 w 8003674"/>
              <a:gd name="connsiteY55-112" fmla="*/ 2150 h 979708"/>
              <a:gd name="connsiteX56-113" fmla="*/ 7522942 w 8003674"/>
              <a:gd name="connsiteY56-114" fmla="*/ 3687 h 979708"/>
              <a:gd name="connsiteX57-115" fmla="*/ 7531839 w 8003674"/>
              <a:gd name="connsiteY57-116" fmla="*/ 5223 h 979708"/>
              <a:gd name="connsiteX58-117" fmla="*/ 7540122 w 8003674"/>
              <a:gd name="connsiteY58-118" fmla="*/ 7680 h 979708"/>
              <a:gd name="connsiteX59-119" fmla="*/ 7548712 w 8003674"/>
              <a:gd name="connsiteY59-120" fmla="*/ 10138 h 979708"/>
              <a:gd name="connsiteX60-121" fmla="*/ 7556995 w 8003674"/>
              <a:gd name="connsiteY60-122" fmla="*/ 13518 h 979708"/>
              <a:gd name="connsiteX61-123" fmla="*/ 7565278 w 8003674"/>
              <a:gd name="connsiteY61-124" fmla="*/ 16897 h 979708"/>
              <a:gd name="connsiteX62-125" fmla="*/ 7573255 w 8003674"/>
              <a:gd name="connsiteY62-126" fmla="*/ 21198 h 979708"/>
              <a:gd name="connsiteX63-127" fmla="*/ 7581231 w 8003674"/>
              <a:gd name="connsiteY63-128" fmla="*/ 25499 h 979708"/>
              <a:gd name="connsiteX64-129" fmla="*/ 7588901 w 8003674"/>
              <a:gd name="connsiteY64-130" fmla="*/ 30415 h 979708"/>
              <a:gd name="connsiteX65-131" fmla="*/ 7596264 w 8003674"/>
              <a:gd name="connsiteY65-132" fmla="*/ 35638 h 979708"/>
              <a:gd name="connsiteX66-133" fmla="*/ 7603626 w 8003674"/>
              <a:gd name="connsiteY66-134" fmla="*/ 41475 h 979708"/>
              <a:gd name="connsiteX67-135" fmla="*/ 7610682 w 8003674"/>
              <a:gd name="connsiteY67-136" fmla="*/ 47312 h 979708"/>
              <a:gd name="connsiteX68-137" fmla="*/ 7617432 w 8003674"/>
              <a:gd name="connsiteY68-138" fmla="*/ 53764 h 979708"/>
              <a:gd name="connsiteX69-139" fmla="*/ 7949987 w 8003674"/>
              <a:gd name="connsiteY69-140" fmla="*/ 386793 h 979708"/>
              <a:gd name="connsiteX70-141" fmla="*/ 7955816 w 8003674"/>
              <a:gd name="connsiteY70-142" fmla="*/ 392937 h 979708"/>
              <a:gd name="connsiteX71-143" fmla="*/ 7961644 w 8003674"/>
              <a:gd name="connsiteY71-144" fmla="*/ 399696 h 979708"/>
              <a:gd name="connsiteX72-145" fmla="*/ 7967167 w 8003674"/>
              <a:gd name="connsiteY72-146" fmla="*/ 406455 h 979708"/>
              <a:gd name="connsiteX73-147" fmla="*/ 7972075 w 8003674"/>
              <a:gd name="connsiteY73-148" fmla="*/ 413828 h 979708"/>
              <a:gd name="connsiteX74-149" fmla="*/ 7976984 w 8003674"/>
              <a:gd name="connsiteY74-150" fmla="*/ 421509 h 979708"/>
              <a:gd name="connsiteX75-151" fmla="*/ 7981279 w 8003674"/>
              <a:gd name="connsiteY75-152" fmla="*/ 428882 h 979708"/>
              <a:gd name="connsiteX76-153" fmla="*/ 7985267 w 8003674"/>
              <a:gd name="connsiteY76-154" fmla="*/ 436870 h 979708"/>
              <a:gd name="connsiteX77-155" fmla="*/ 7989255 w 8003674"/>
              <a:gd name="connsiteY77-156" fmla="*/ 445165 h 979708"/>
              <a:gd name="connsiteX78-157" fmla="*/ 7992323 w 8003674"/>
              <a:gd name="connsiteY78-158" fmla="*/ 453153 h 979708"/>
              <a:gd name="connsiteX79-159" fmla="*/ 7995084 w 8003674"/>
              <a:gd name="connsiteY79-160" fmla="*/ 461755 h 979708"/>
              <a:gd name="connsiteX80-161" fmla="*/ 7997538 w 8003674"/>
              <a:gd name="connsiteY80-162" fmla="*/ 470357 h 979708"/>
              <a:gd name="connsiteX81-163" fmla="*/ 7999686 w 8003674"/>
              <a:gd name="connsiteY81-164" fmla="*/ 479266 h 979708"/>
              <a:gd name="connsiteX82-165" fmla="*/ 8001526 w 8003674"/>
              <a:gd name="connsiteY82-166" fmla="*/ 488483 h 979708"/>
              <a:gd name="connsiteX83-167" fmla="*/ 8002447 w 8003674"/>
              <a:gd name="connsiteY83-168" fmla="*/ 497700 h 979708"/>
              <a:gd name="connsiteX84-169" fmla="*/ 8003367 w 8003674"/>
              <a:gd name="connsiteY84-170" fmla="*/ 506916 h 979708"/>
              <a:gd name="connsiteX85-171" fmla="*/ 8003674 w 8003674"/>
              <a:gd name="connsiteY85-172" fmla="*/ 516440 h 979708"/>
              <a:gd name="connsiteX86-173" fmla="*/ 8003367 w 8003674"/>
              <a:gd name="connsiteY86-174" fmla="*/ 525964 h 979708"/>
              <a:gd name="connsiteX87-175" fmla="*/ 8002447 w 8003674"/>
              <a:gd name="connsiteY87-176" fmla="*/ 535181 h 979708"/>
              <a:gd name="connsiteX88-177" fmla="*/ 8001526 w 8003674"/>
              <a:gd name="connsiteY88-178" fmla="*/ 544397 h 979708"/>
              <a:gd name="connsiteX89-179" fmla="*/ 7999686 w 8003674"/>
              <a:gd name="connsiteY89-180" fmla="*/ 553307 h 979708"/>
              <a:gd name="connsiteX90-181" fmla="*/ 7997538 w 8003674"/>
              <a:gd name="connsiteY90-182" fmla="*/ 562524 h 979708"/>
              <a:gd name="connsiteX91-183" fmla="*/ 7995084 w 8003674"/>
              <a:gd name="connsiteY91-184" fmla="*/ 570819 h 979708"/>
              <a:gd name="connsiteX92-185" fmla="*/ 7992323 w 8003674"/>
              <a:gd name="connsiteY92-186" fmla="*/ 579421 h 979708"/>
              <a:gd name="connsiteX93-187" fmla="*/ 7989255 w 8003674"/>
              <a:gd name="connsiteY93-188" fmla="*/ 587716 h 979708"/>
              <a:gd name="connsiteX94-189" fmla="*/ 7985267 w 8003674"/>
              <a:gd name="connsiteY94-190" fmla="*/ 596011 h 979708"/>
              <a:gd name="connsiteX95-191" fmla="*/ 7981279 w 8003674"/>
              <a:gd name="connsiteY95-192" fmla="*/ 603691 h 979708"/>
              <a:gd name="connsiteX96-193" fmla="*/ 7976984 w 8003674"/>
              <a:gd name="connsiteY96-194" fmla="*/ 611679 h 979708"/>
              <a:gd name="connsiteX97-195" fmla="*/ 7972075 w 8003674"/>
              <a:gd name="connsiteY97-196" fmla="*/ 619052 h 979708"/>
              <a:gd name="connsiteX98-197" fmla="*/ 7967167 w 8003674"/>
              <a:gd name="connsiteY98-198" fmla="*/ 626426 h 979708"/>
              <a:gd name="connsiteX99-199" fmla="*/ 7961644 w 8003674"/>
              <a:gd name="connsiteY99-200" fmla="*/ 633185 h 979708"/>
              <a:gd name="connsiteX100-201" fmla="*/ 7955816 w 8003674"/>
              <a:gd name="connsiteY100-202" fmla="*/ 639943 h 979708"/>
              <a:gd name="connsiteX101-203" fmla="*/ 7949987 w 8003674"/>
              <a:gd name="connsiteY101-204" fmla="*/ 646088 h 979708"/>
              <a:gd name="connsiteX102-205" fmla="*/ 7617432 w 8003674"/>
              <a:gd name="connsiteY102-206" fmla="*/ 978809 h 979708"/>
              <a:gd name="connsiteX103-207" fmla="*/ 7616534 w 8003674"/>
              <a:gd name="connsiteY103-208" fmla="*/ 979708 h 979708"/>
              <a:gd name="connsiteX0-209" fmla="*/ 0 w 8003674"/>
              <a:gd name="connsiteY0-210" fmla="*/ 443714 h 979708"/>
              <a:gd name="connsiteX1-211" fmla="*/ 0 w 8003674"/>
              <a:gd name="connsiteY1-212" fmla="*/ 332875 h 979708"/>
              <a:gd name="connsiteX2-213" fmla="*/ 7384071 w 8003674"/>
              <a:gd name="connsiteY2-214" fmla="*/ 332875 h 979708"/>
              <a:gd name="connsiteX3-215" fmla="*/ 7358505 w 8003674"/>
              <a:gd name="connsiteY3-216" fmla="*/ 313673 h 979708"/>
              <a:gd name="connsiteX4-217" fmla="*/ 7352063 w 8003674"/>
              <a:gd name="connsiteY4-218" fmla="*/ 306607 h 979708"/>
              <a:gd name="connsiteX5-219" fmla="*/ 7345620 w 8003674"/>
              <a:gd name="connsiteY5-220" fmla="*/ 299541 h 979708"/>
              <a:gd name="connsiteX6-221" fmla="*/ 7340098 w 8003674"/>
              <a:gd name="connsiteY6-222" fmla="*/ 292475 h 979708"/>
              <a:gd name="connsiteX7-223" fmla="*/ 7335189 w 8003674"/>
              <a:gd name="connsiteY7-224" fmla="*/ 284487 h 979708"/>
              <a:gd name="connsiteX8-225" fmla="*/ 7330281 w 8003674"/>
              <a:gd name="connsiteY8-226" fmla="*/ 276807 h 979708"/>
              <a:gd name="connsiteX9-227" fmla="*/ 7325679 w 8003674"/>
              <a:gd name="connsiteY9-228" fmla="*/ 269126 h 979708"/>
              <a:gd name="connsiteX10-229" fmla="*/ 7321691 w 8003674"/>
              <a:gd name="connsiteY10-230" fmla="*/ 260831 h 979708"/>
              <a:gd name="connsiteX11-231" fmla="*/ 7318316 w 8003674"/>
              <a:gd name="connsiteY11-232" fmla="*/ 252844 h 979708"/>
              <a:gd name="connsiteX12-233" fmla="*/ 7314942 w 8003674"/>
              <a:gd name="connsiteY12-234" fmla="*/ 244241 h 979708"/>
              <a:gd name="connsiteX13-235" fmla="*/ 7312181 w 8003674"/>
              <a:gd name="connsiteY13-236" fmla="*/ 235639 h 979708"/>
              <a:gd name="connsiteX14-237" fmla="*/ 7310033 w 8003674"/>
              <a:gd name="connsiteY14-238" fmla="*/ 227344 h 979708"/>
              <a:gd name="connsiteX15-239" fmla="*/ 7307886 w 8003674"/>
              <a:gd name="connsiteY15-240" fmla="*/ 218742 h 979708"/>
              <a:gd name="connsiteX16-241" fmla="*/ 7306658 w 8003674"/>
              <a:gd name="connsiteY16-242" fmla="*/ 209832 h 979708"/>
              <a:gd name="connsiteX17-243" fmla="*/ 7305431 w 8003674"/>
              <a:gd name="connsiteY17-244" fmla="*/ 201230 h 979708"/>
              <a:gd name="connsiteX18-245" fmla="*/ 7305124 w 8003674"/>
              <a:gd name="connsiteY18-246" fmla="*/ 192321 h 979708"/>
              <a:gd name="connsiteX19-247" fmla="*/ 7304818 w 8003674"/>
              <a:gd name="connsiteY19-248" fmla="*/ 183719 h 979708"/>
              <a:gd name="connsiteX20-249" fmla="*/ 7305124 w 8003674"/>
              <a:gd name="connsiteY20-250" fmla="*/ 175116 h 979708"/>
              <a:gd name="connsiteX21-251" fmla="*/ 7305431 w 8003674"/>
              <a:gd name="connsiteY21-252" fmla="*/ 166207 h 979708"/>
              <a:gd name="connsiteX22-253" fmla="*/ 7306658 w 8003674"/>
              <a:gd name="connsiteY22-254" fmla="*/ 157298 h 979708"/>
              <a:gd name="connsiteX23-255" fmla="*/ 7307886 w 8003674"/>
              <a:gd name="connsiteY23-256" fmla="*/ 148388 h 979708"/>
              <a:gd name="connsiteX24-257" fmla="*/ 7310033 w 8003674"/>
              <a:gd name="connsiteY24-258" fmla="*/ 140093 h 979708"/>
              <a:gd name="connsiteX25-259" fmla="*/ 7312181 w 8003674"/>
              <a:gd name="connsiteY25-260" fmla="*/ 131491 h 979708"/>
              <a:gd name="connsiteX26-261" fmla="*/ 7314942 w 8003674"/>
              <a:gd name="connsiteY26-262" fmla="*/ 122889 h 979708"/>
              <a:gd name="connsiteX27-263" fmla="*/ 7318316 w 8003674"/>
              <a:gd name="connsiteY27-264" fmla="*/ 114594 h 979708"/>
              <a:gd name="connsiteX28-265" fmla="*/ 7321691 w 8003674"/>
              <a:gd name="connsiteY28-266" fmla="*/ 106299 h 979708"/>
              <a:gd name="connsiteX29-267" fmla="*/ 7325679 w 8003674"/>
              <a:gd name="connsiteY29-268" fmla="*/ 98311 h 979708"/>
              <a:gd name="connsiteX30-269" fmla="*/ 7330281 w 8003674"/>
              <a:gd name="connsiteY30-270" fmla="*/ 90630 h 979708"/>
              <a:gd name="connsiteX31-271" fmla="*/ 7335189 w 8003674"/>
              <a:gd name="connsiteY31-272" fmla="*/ 82643 h 979708"/>
              <a:gd name="connsiteX32-273" fmla="*/ 7340098 w 8003674"/>
              <a:gd name="connsiteY32-274" fmla="*/ 75269 h 979708"/>
              <a:gd name="connsiteX33-275" fmla="*/ 7345620 w 8003674"/>
              <a:gd name="connsiteY33-276" fmla="*/ 67896 h 979708"/>
              <a:gd name="connsiteX34-277" fmla="*/ 7352063 w 8003674"/>
              <a:gd name="connsiteY34-278" fmla="*/ 60830 h 979708"/>
              <a:gd name="connsiteX35-279" fmla="*/ 7358505 w 8003674"/>
              <a:gd name="connsiteY35-280" fmla="*/ 53764 h 979708"/>
              <a:gd name="connsiteX36-281" fmla="*/ 7365254 w 8003674"/>
              <a:gd name="connsiteY36-282" fmla="*/ 47312 h 979708"/>
              <a:gd name="connsiteX37-283" fmla="*/ 7372617 w 8003674"/>
              <a:gd name="connsiteY37-284" fmla="*/ 41475 h 979708"/>
              <a:gd name="connsiteX38-285" fmla="*/ 7379673 w 8003674"/>
              <a:gd name="connsiteY38-286" fmla="*/ 35638 h 979708"/>
              <a:gd name="connsiteX39-287" fmla="*/ 7387343 w 8003674"/>
              <a:gd name="connsiteY39-288" fmla="*/ 30415 h 979708"/>
              <a:gd name="connsiteX40-289" fmla="*/ 7394706 w 8003674"/>
              <a:gd name="connsiteY40-290" fmla="*/ 25499 h 979708"/>
              <a:gd name="connsiteX41-291" fmla="*/ 7402989 w 8003674"/>
              <a:gd name="connsiteY41-292" fmla="*/ 21198 h 979708"/>
              <a:gd name="connsiteX42-293" fmla="*/ 7410965 w 8003674"/>
              <a:gd name="connsiteY42-294" fmla="*/ 16897 h 979708"/>
              <a:gd name="connsiteX43-295" fmla="*/ 7419248 w 8003674"/>
              <a:gd name="connsiteY43-296" fmla="*/ 13518 h 979708"/>
              <a:gd name="connsiteX44-297" fmla="*/ 7427225 w 8003674"/>
              <a:gd name="connsiteY44-298" fmla="*/ 10138 h 979708"/>
              <a:gd name="connsiteX45-299" fmla="*/ 7435815 w 8003674"/>
              <a:gd name="connsiteY45-300" fmla="*/ 7680 h 979708"/>
              <a:gd name="connsiteX46-301" fmla="*/ 7444405 w 8003674"/>
              <a:gd name="connsiteY46-302" fmla="*/ 5223 h 979708"/>
              <a:gd name="connsiteX47-303" fmla="*/ 7452995 w 8003674"/>
              <a:gd name="connsiteY47-304" fmla="*/ 3687 h 979708"/>
              <a:gd name="connsiteX48-305" fmla="*/ 7461892 w 8003674"/>
              <a:gd name="connsiteY48-306" fmla="*/ 2150 h 979708"/>
              <a:gd name="connsiteX49-307" fmla="*/ 7470175 w 8003674"/>
              <a:gd name="connsiteY49-308" fmla="*/ 1229 h 979708"/>
              <a:gd name="connsiteX50-309" fmla="*/ 7479072 w 8003674"/>
              <a:gd name="connsiteY50-310" fmla="*/ 307 h 979708"/>
              <a:gd name="connsiteX51-311" fmla="*/ 7487968 w 8003674"/>
              <a:gd name="connsiteY51-312" fmla="*/ 0 h 979708"/>
              <a:gd name="connsiteX52-313" fmla="*/ 7496865 w 8003674"/>
              <a:gd name="connsiteY52-314" fmla="*/ 307 h 979708"/>
              <a:gd name="connsiteX53-315" fmla="*/ 7505455 w 8003674"/>
              <a:gd name="connsiteY53-316" fmla="*/ 1229 h 979708"/>
              <a:gd name="connsiteX54-317" fmla="*/ 7514352 w 8003674"/>
              <a:gd name="connsiteY54-318" fmla="*/ 2150 h 979708"/>
              <a:gd name="connsiteX55-319" fmla="*/ 7522942 w 8003674"/>
              <a:gd name="connsiteY55-320" fmla="*/ 3687 h 979708"/>
              <a:gd name="connsiteX56-321" fmla="*/ 7531839 w 8003674"/>
              <a:gd name="connsiteY56-322" fmla="*/ 5223 h 979708"/>
              <a:gd name="connsiteX57-323" fmla="*/ 7540122 w 8003674"/>
              <a:gd name="connsiteY57-324" fmla="*/ 7680 h 979708"/>
              <a:gd name="connsiteX58-325" fmla="*/ 7548712 w 8003674"/>
              <a:gd name="connsiteY58-326" fmla="*/ 10138 h 979708"/>
              <a:gd name="connsiteX59-327" fmla="*/ 7556995 w 8003674"/>
              <a:gd name="connsiteY59-328" fmla="*/ 13518 h 979708"/>
              <a:gd name="connsiteX60-329" fmla="*/ 7565278 w 8003674"/>
              <a:gd name="connsiteY60-330" fmla="*/ 16897 h 979708"/>
              <a:gd name="connsiteX61-331" fmla="*/ 7573255 w 8003674"/>
              <a:gd name="connsiteY61-332" fmla="*/ 21198 h 979708"/>
              <a:gd name="connsiteX62-333" fmla="*/ 7581231 w 8003674"/>
              <a:gd name="connsiteY62-334" fmla="*/ 25499 h 979708"/>
              <a:gd name="connsiteX63-335" fmla="*/ 7588901 w 8003674"/>
              <a:gd name="connsiteY63-336" fmla="*/ 30415 h 979708"/>
              <a:gd name="connsiteX64-337" fmla="*/ 7596264 w 8003674"/>
              <a:gd name="connsiteY64-338" fmla="*/ 35638 h 979708"/>
              <a:gd name="connsiteX65-339" fmla="*/ 7603626 w 8003674"/>
              <a:gd name="connsiteY65-340" fmla="*/ 41475 h 979708"/>
              <a:gd name="connsiteX66-341" fmla="*/ 7610682 w 8003674"/>
              <a:gd name="connsiteY66-342" fmla="*/ 47312 h 979708"/>
              <a:gd name="connsiteX67-343" fmla="*/ 7617432 w 8003674"/>
              <a:gd name="connsiteY67-344" fmla="*/ 53764 h 979708"/>
              <a:gd name="connsiteX68-345" fmla="*/ 7949987 w 8003674"/>
              <a:gd name="connsiteY68-346" fmla="*/ 386793 h 979708"/>
              <a:gd name="connsiteX69-347" fmla="*/ 7955816 w 8003674"/>
              <a:gd name="connsiteY69-348" fmla="*/ 392937 h 979708"/>
              <a:gd name="connsiteX70-349" fmla="*/ 7961644 w 8003674"/>
              <a:gd name="connsiteY70-350" fmla="*/ 399696 h 979708"/>
              <a:gd name="connsiteX71-351" fmla="*/ 7967167 w 8003674"/>
              <a:gd name="connsiteY71-352" fmla="*/ 406455 h 979708"/>
              <a:gd name="connsiteX72-353" fmla="*/ 7972075 w 8003674"/>
              <a:gd name="connsiteY72-354" fmla="*/ 413828 h 979708"/>
              <a:gd name="connsiteX73-355" fmla="*/ 7976984 w 8003674"/>
              <a:gd name="connsiteY73-356" fmla="*/ 421509 h 979708"/>
              <a:gd name="connsiteX74-357" fmla="*/ 7981279 w 8003674"/>
              <a:gd name="connsiteY74-358" fmla="*/ 428882 h 979708"/>
              <a:gd name="connsiteX75-359" fmla="*/ 7985267 w 8003674"/>
              <a:gd name="connsiteY75-360" fmla="*/ 436870 h 979708"/>
              <a:gd name="connsiteX76-361" fmla="*/ 7989255 w 8003674"/>
              <a:gd name="connsiteY76-362" fmla="*/ 445165 h 979708"/>
              <a:gd name="connsiteX77-363" fmla="*/ 7992323 w 8003674"/>
              <a:gd name="connsiteY77-364" fmla="*/ 453153 h 979708"/>
              <a:gd name="connsiteX78-365" fmla="*/ 7995084 w 8003674"/>
              <a:gd name="connsiteY78-366" fmla="*/ 461755 h 979708"/>
              <a:gd name="connsiteX79-367" fmla="*/ 7997538 w 8003674"/>
              <a:gd name="connsiteY79-368" fmla="*/ 470357 h 979708"/>
              <a:gd name="connsiteX80-369" fmla="*/ 7999686 w 8003674"/>
              <a:gd name="connsiteY80-370" fmla="*/ 479266 h 979708"/>
              <a:gd name="connsiteX81-371" fmla="*/ 8001526 w 8003674"/>
              <a:gd name="connsiteY81-372" fmla="*/ 488483 h 979708"/>
              <a:gd name="connsiteX82-373" fmla="*/ 8002447 w 8003674"/>
              <a:gd name="connsiteY82-374" fmla="*/ 497700 h 979708"/>
              <a:gd name="connsiteX83-375" fmla="*/ 8003367 w 8003674"/>
              <a:gd name="connsiteY83-376" fmla="*/ 506916 h 979708"/>
              <a:gd name="connsiteX84-377" fmla="*/ 8003674 w 8003674"/>
              <a:gd name="connsiteY84-378" fmla="*/ 516440 h 979708"/>
              <a:gd name="connsiteX85-379" fmla="*/ 8003367 w 8003674"/>
              <a:gd name="connsiteY85-380" fmla="*/ 525964 h 979708"/>
              <a:gd name="connsiteX86-381" fmla="*/ 8002447 w 8003674"/>
              <a:gd name="connsiteY86-382" fmla="*/ 535181 h 979708"/>
              <a:gd name="connsiteX87-383" fmla="*/ 8001526 w 8003674"/>
              <a:gd name="connsiteY87-384" fmla="*/ 544397 h 979708"/>
              <a:gd name="connsiteX88-385" fmla="*/ 7999686 w 8003674"/>
              <a:gd name="connsiteY88-386" fmla="*/ 553307 h 979708"/>
              <a:gd name="connsiteX89-387" fmla="*/ 7997538 w 8003674"/>
              <a:gd name="connsiteY89-388" fmla="*/ 562524 h 979708"/>
              <a:gd name="connsiteX90-389" fmla="*/ 7995084 w 8003674"/>
              <a:gd name="connsiteY90-390" fmla="*/ 570819 h 979708"/>
              <a:gd name="connsiteX91-391" fmla="*/ 7992323 w 8003674"/>
              <a:gd name="connsiteY91-392" fmla="*/ 579421 h 979708"/>
              <a:gd name="connsiteX92-393" fmla="*/ 7989255 w 8003674"/>
              <a:gd name="connsiteY92-394" fmla="*/ 587716 h 979708"/>
              <a:gd name="connsiteX93-395" fmla="*/ 7985267 w 8003674"/>
              <a:gd name="connsiteY93-396" fmla="*/ 596011 h 979708"/>
              <a:gd name="connsiteX94-397" fmla="*/ 7981279 w 8003674"/>
              <a:gd name="connsiteY94-398" fmla="*/ 603691 h 979708"/>
              <a:gd name="connsiteX95-399" fmla="*/ 7976984 w 8003674"/>
              <a:gd name="connsiteY95-400" fmla="*/ 611679 h 979708"/>
              <a:gd name="connsiteX96-401" fmla="*/ 7972075 w 8003674"/>
              <a:gd name="connsiteY96-402" fmla="*/ 619052 h 979708"/>
              <a:gd name="connsiteX97-403" fmla="*/ 7967167 w 8003674"/>
              <a:gd name="connsiteY97-404" fmla="*/ 626426 h 979708"/>
              <a:gd name="connsiteX98-405" fmla="*/ 7961644 w 8003674"/>
              <a:gd name="connsiteY98-406" fmla="*/ 633185 h 979708"/>
              <a:gd name="connsiteX99-407" fmla="*/ 7955816 w 8003674"/>
              <a:gd name="connsiteY99-408" fmla="*/ 639943 h 979708"/>
              <a:gd name="connsiteX100-409" fmla="*/ 7949987 w 8003674"/>
              <a:gd name="connsiteY100-410" fmla="*/ 646088 h 979708"/>
              <a:gd name="connsiteX101-411" fmla="*/ 7617432 w 8003674"/>
              <a:gd name="connsiteY101-412" fmla="*/ 978809 h 979708"/>
              <a:gd name="connsiteX102-413" fmla="*/ 7616534 w 8003674"/>
              <a:gd name="connsiteY102-414" fmla="*/ 979708 h 979708"/>
              <a:gd name="connsiteX0-415" fmla="*/ 0 w 8003674"/>
              <a:gd name="connsiteY0-416" fmla="*/ 332875 h 979708"/>
              <a:gd name="connsiteX1-417" fmla="*/ 7384071 w 8003674"/>
              <a:gd name="connsiteY1-418" fmla="*/ 332875 h 979708"/>
              <a:gd name="connsiteX2-419" fmla="*/ 7358505 w 8003674"/>
              <a:gd name="connsiteY2-420" fmla="*/ 313673 h 979708"/>
              <a:gd name="connsiteX3-421" fmla="*/ 7352063 w 8003674"/>
              <a:gd name="connsiteY3-422" fmla="*/ 306607 h 979708"/>
              <a:gd name="connsiteX4-423" fmla="*/ 7345620 w 8003674"/>
              <a:gd name="connsiteY4-424" fmla="*/ 299541 h 979708"/>
              <a:gd name="connsiteX5-425" fmla="*/ 7340098 w 8003674"/>
              <a:gd name="connsiteY5-426" fmla="*/ 292475 h 979708"/>
              <a:gd name="connsiteX6-427" fmla="*/ 7335189 w 8003674"/>
              <a:gd name="connsiteY6-428" fmla="*/ 284487 h 979708"/>
              <a:gd name="connsiteX7-429" fmla="*/ 7330281 w 8003674"/>
              <a:gd name="connsiteY7-430" fmla="*/ 276807 h 979708"/>
              <a:gd name="connsiteX8-431" fmla="*/ 7325679 w 8003674"/>
              <a:gd name="connsiteY8-432" fmla="*/ 269126 h 979708"/>
              <a:gd name="connsiteX9-433" fmla="*/ 7321691 w 8003674"/>
              <a:gd name="connsiteY9-434" fmla="*/ 260831 h 979708"/>
              <a:gd name="connsiteX10-435" fmla="*/ 7318316 w 8003674"/>
              <a:gd name="connsiteY10-436" fmla="*/ 252844 h 979708"/>
              <a:gd name="connsiteX11-437" fmla="*/ 7314942 w 8003674"/>
              <a:gd name="connsiteY11-438" fmla="*/ 244241 h 979708"/>
              <a:gd name="connsiteX12-439" fmla="*/ 7312181 w 8003674"/>
              <a:gd name="connsiteY12-440" fmla="*/ 235639 h 979708"/>
              <a:gd name="connsiteX13-441" fmla="*/ 7310033 w 8003674"/>
              <a:gd name="connsiteY13-442" fmla="*/ 227344 h 979708"/>
              <a:gd name="connsiteX14-443" fmla="*/ 7307886 w 8003674"/>
              <a:gd name="connsiteY14-444" fmla="*/ 218742 h 979708"/>
              <a:gd name="connsiteX15-445" fmla="*/ 7306658 w 8003674"/>
              <a:gd name="connsiteY15-446" fmla="*/ 209832 h 979708"/>
              <a:gd name="connsiteX16-447" fmla="*/ 7305431 w 8003674"/>
              <a:gd name="connsiteY16-448" fmla="*/ 201230 h 979708"/>
              <a:gd name="connsiteX17-449" fmla="*/ 7305124 w 8003674"/>
              <a:gd name="connsiteY17-450" fmla="*/ 192321 h 979708"/>
              <a:gd name="connsiteX18-451" fmla="*/ 7304818 w 8003674"/>
              <a:gd name="connsiteY18-452" fmla="*/ 183719 h 979708"/>
              <a:gd name="connsiteX19-453" fmla="*/ 7305124 w 8003674"/>
              <a:gd name="connsiteY19-454" fmla="*/ 175116 h 979708"/>
              <a:gd name="connsiteX20-455" fmla="*/ 7305431 w 8003674"/>
              <a:gd name="connsiteY20-456" fmla="*/ 166207 h 979708"/>
              <a:gd name="connsiteX21-457" fmla="*/ 7306658 w 8003674"/>
              <a:gd name="connsiteY21-458" fmla="*/ 157298 h 979708"/>
              <a:gd name="connsiteX22-459" fmla="*/ 7307886 w 8003674"/>
              <a:gd name="connsiteY22-460" fmla="*/ 148388 h 979708"/>
              <a:gd name="connsiteX23-461" fmla="*/ 7310033 w 8003674"/>
              <a:gd name="connsiteY23-462" fmla="*/ 140093 h 979708"/>
              <a:gd name="connsiteX24-463" fmla="*/ 7312181 w 8003674"/>
              <a:gd name="connsiteY24-464" fmla="*/ 131491 h 979708"/>
              <a:gd name="connsiteX25-465" fmla="*/ 7314942 w 8003674"/>
              <a:gd name="connsiteY25-466" fmla="*/ 122889 h 979708"/>
              <a:gd name="connsiteX26-467" fmla="*/ 7318316 w 8003674"/>
              <a:gd name="connsiteY26-468" fmla="*/ 114594 h 979708"/>
              <a:gd name="connsiteX27-469" fmla="*/ 7321691 w 8003674"/>
              <a:gd name="connsiteY27-470" fmla="*/ 106299 h 979708"/>
              <a:gd name="connsiteX28-471" fmla="*/ 7325679 w 8003674"/>
              <a:gd name="connsiteY28-472" fmla="*/ 98311 h 979708"/>
              <a:gd name="connsiteX29-473" fmla="*/ 7330281 w 8003674"/>
              <a:gd name="connsiteY29-474" fmla="*/ 90630 h 979708"/>
              <a:gd name="connsiteX30-475" fmla="*/ 7335189 w 8003674"/>
              <a:gd name="connsiteY30-476" fmla="*/ 82643 h 979708"/>
              <a:gd name="connsiteX31-477" fmla="*/ 7340098 w 8003674"/>
              <a:gd name="connsiteY31-478" fmla="*/ 75269 h 979708"/>
              <a:gd name="connsiteX32-479" fmla="*/ 7345620 w 8003674"/>
              <a:gd name="connsiteY32-480" fmla="*/ 67896 h 979708"/>
              <a:gd name="connsiteX33-481" fmla="*/ 7352063 w 8003674"/>
              <a:gd name="connsiteY33-482" fmla="*/ 60830 h 979708"/>
              <a:gd name="connsiteX34-483" fmla="*/ 7358505 w 8003674"/>
              <a:gd name="connsiteY34-484" fmla="*/ 53764 h 979708"/>
              <a:gd name="connsiteX35-485" fmla="*/ 7365254 w 8003674"/>
              <a:gd name="connsiteY35-486" fmla="*/ 47312 h 979708"/>
              <a:gd name="connsiteX36-487" fmla="*/ 7372617 w 8003674"/>
              <a:gd name="connsiteY36-488" fmla="*/ 41475 h 979708"/>
              <a:gd name="connsiteX37-489" fmla="*/ 7379673 w 8003674"/>
              <a:gd name="connsiteY37-490" fmla="*/ 35638 h 979708"/>
              <a:gd name="connsiteX38-491" fmla="*/ 7387343 w 8003674"/>
              <a:gd name="connsiteY38-492" fmla="*/ 30415 h 979708"/>
              <a:gd name="connsiteX39-493" fmla="*/ 7394706 w 8003674"/>
              <a:gd name="connsiteY39-494" fmla="*/ 25499 h 979708"/>
              <a:gd name="connsiteX40-495" fmla="*/ 7402989 w 8003674"/>
              <a:gd name="connsiteY40-496" fmla="*/ 21198 h 979708"/>
              <a:gd name="connsiteX41-497" fmla="*/ 7410965 w 8003674"/>
              <a:gd name="connsiteY41-498" fmla="*/ 16897 h 979708"/>
              <a:gd name="connsiteX42-499" fmla="*/ 7419248 w 8003674"/>
              <a:gd name="connsiteY42-500" fmla="*/ 13518 h 979708"/>
              <a:gd name="connsiteX43-501" fmla="*/ 7427225 w 8003674"/>
              <a:gd name="connsiteY43-502" fmla="*/ 10138 h 979708"/>
              <a:gd name="connsiteX44-503" fmla="*/ 7435815 w 8003674"/>
              <a:gd name="connsiteY44-504" fmla="*/ 7680 h 979708"/>
              <a:gd name="connsiteX45-505" fmla="*/ 7444405 w 8003674"/>
              <a:gd name="connsiteY45-506" fmla="*/ 5223 h 979708"/>
              <a:gd name="connsiteX46-507" fmla="*/ 7452995 w 8003674"/>
              <a:gd name="connsiteY46-508" fmla="*/ 3687 h 979708"/>
              <a:gd name="connsiteX47-509" fmla="*/ 7461892 w 8003674"/>
              <a:gd name="connsiteY47-510" fmla="*/ 2150 h 979708"/>
              <a:gd name="connsiteX48-511" fmla="*/ 7470175 w 8003674"/>
              <a:gd name="connsiteY48-512" fmla="*/ 1229 h 979708"/>
              <a:gd name="connsiteX49-513" fmla="*/ 7479072 w 8003674"/>
              <a:gd name="connsiteY49-514" fmla="*/ 307 h 979708"/>
              <a:gd name="connsiteX50-515" fmla="*/ 7487968 w 8003674"/>
              <a:gd name="connsiteY50-516" fmla="*/ 0 h 979708"/>
              <a:gd name="connsiteX51-517" fmla="*/ 7496865 w 8003674"/>
              <a:gd name="connsiteY51-518" fmla="*/ 307 h 979708"/>
              <a:gd name="connsiteX52-519" fmla="*/ 7505455 w 8003674"/>
              <a:gd name="connsiteY52-520" fmla="*/ 1229 h 979708"/>
              <a:gd name="connsiteX53-521" fmla="*/ 7514352 w 8003674"/>
              <a:gd name="connsiteY53-522" fmla="*/ 2150 h 979708"/>
              <a:gd name="connsiteX54-523" fmla="*/ 7522942 w 8003674"/>
              <a:gd name="connsiteY54-524" fmla="*/ 3687 h 979708"/>
              <a:gd name="connsiteX55-525" fmla="*/ 7531839 w 8003674"/>
              <a:gd name="connsiteY55-526" fmla="*/ 5223 h 979708"/>
              <a:gd name="connsiteX56-527" fmla="*/ 7540122 w 8003674"/>
              <a:gd name="connsiteY56-528" fmla="*/ 7680 h 979708"/>
              <a:gd name="connsiteX57-529" fmla="*/ 7548712 w 8003674"/>
              <a:gd name="connsiteY57-530" fmla="*/ 10138 h 979708"/>
              <a:gd name="connsiteX58-531" fmla="*/ 7556995 w 8003674"/>
              <a:gd name="connsiteY58-532" fmla="*/ 13518 h 979708"/>
              <a:gd name="connsiteX59-533" fmla="*/ 7565278 w 8003674"/>
              <a:gd name="connsiteY59-534" fmla="*/ 16897 h 979708"/>
              <a:gd name="connsiteX60-535" fmla="*/ 7573255 w 8003674"/>
              <a:gd name="connsiteY60-536" fmla="*/ 21198 h 979708"/>
              <a:gd name="connsiteX61-537" fmla="*/ 7581231 w 8003674"/>
              <a:gd name="connsiteY61-538" fmla="*/ 25499 h 979708"/>
              <a:gd name="connsiteX62-539" fmla="*/ 7588901 w 8003674"/>
              <a:gd name="connsiteY62-540" fmla="*/ 30415 h 979708"/>
              <a:gd name="connsiteX63-541" fmla="*/ 7596264 w 8003674"/>
              <a:gd name="connsiteY63-542" fmla="*/ 35638 h 979708"/>
              <a:gd name="connsiteX64-543" fmla="*/ 7603626 w 8003674"/>
              <a:gd name="connsiteY64-544" fmla="*/ 41475 h 979708"/>
              <a:gd name="connsiteX65-545" fmla="*/ 7610682 w 8003674"/>
              <a:gd name="connsiteY65-546" fmla="*/ 47312 h 979708"/>
              <a:gd name="connsiteX66-547" fmla="*/ 7617432 w 8003674"/>
              <a:gd name="connsiteY66-548" fmla="*/ 53764 h 979708"/>
              <a:gd name="connsiteX67-549" fmla="*/ 7949987 w 8003674"/>
              <a:gd name="connsiteY67-550" fmla="*/ 386793 h 979708"/>
              <a:gd name="connsiteX68-551" fmla="*/ 7955816 w 8003674"/>
              <a:gd name="connsiteY68-552" fmla="*/ 392937 h 979708"/>
              <a:gd name="connsiteX69-553" fmla="*/ 7961644 w 8003674"/>
              <a:gd name="connsiteY69-554" fmla="*/ 399696 h 979708"/>
              <a:gd name="connsiteX70-555" fmla="*/ 7967167 w 8003674"/>
              <a:gd name="connsiteY70-556" fmla="*/ 406455 h 979708"/>
              <a:gd name="connsiteX71-557" fmla="*/ 7972075 w 8003674"/>
              <a:gd name="connsiteY71-558" fmla="*/ 413828 h 979708"/>
              <a:gd name="connsiteX72-559" fmla="*/ 7976984 w 8003674"/>
              <a:gd name="connsiteY72-560" fmla="*/ 421509 h 979708"/>
              <a:gd name="connsiteX73-561" fmla="*/ 7981279 w 8003674"/>
              <a:gd name="connsiteY73-562" fmla="*/ 428882 h 979708"/>
              <a:gd name="connsiteX74-563" fmla="*/ 7985267 w 8003674"/>
              <a:gd name="connsiteY74-564" fmla="*/ 436870 h 979708"/>
              <a:gd name="connsiteX75-565" fmla="*/ 7989255 w 8003674"/>
              <a:gd name="connsiteY75-566" fmla="*/ 445165 h 979708"/>
              <a:gd name="connsiteX76-567" fmla="*/ 7992323 w 8003674"/>
              <a:gd name="connsiteY76-568" fmla="*/ 453153 h 979708"/>
              <a:gd name="connsiteX77-569" fmla="*/ 7995084 w 8003674"/>
              <a:gd name="connsiteY77-570" fmla="*/ 461755 h 979708"/>
              <a:gd name="connsiteX78-571" fmla="*/ 7997538 w 8003674"/>
              <a:gd name="connsiteY78-572" fmla="*/ 470357 h 979708"/>
              <a:gd name="connsiteX79-573" fmla="*/ 7999686 w 8003674"/>
              <a:gd name="connsiteY79-574" fmla="*/ 479266 h 979708"/>
              <a:gd name="connsiteX80-575" fmla="*/ 8001526 w 8003674"/>
              <a:gd name="connsiteY80-576" fmla="*/ 488483 h 979708"/>
              <a:gd name="connsiteX81-577" fmla="*/ 8002447 w 8003674"/>
              <a:gd name="connsiteY81-578" fmla="*/ 497700 h 979708"/>
              <a:gd name="connsiteX82-579" fmla="*/ 8003367 w 8003674"/>
              <a:gd name="connsiteY82-580" fmla="*/ 506916 h 979708"/>
              <a:gd name="connsiteX83-581" fmla="*/ 8003674 w 8003674"/>
              <a:gd name="connsiteY83-582" fmla="*/ 516440 h 979708"/>
              <a:gd name="connsiteX84-583" fmla="*/ 8003367 w 8003674"/>
              <a:gd name="connsiteY84-584" fmla="*/ 525964 h 979708"/>
              <a:gd name="connsiteX85-585" fmla="*/ 8002447 w 8003674"/>
              <a:gd name="connsiteY85-586" fmla="*/ 535181 h 979708"/>
              <a:gd name="connsiteX86-587" fmla="*/ 8001526 w 8003674"/>
              <a:gd name="connsiteY86-588" fmla="*/ 544397 h 979708"/>
              <a:gd name="connsiteX87-589" fmla="*/ 7999686 w 8003674"/>
              <a:gd name="connsiteY87-590" fmla="*/ 553307 h 979708"/>
              <a:gd name="connsiteX88-591" fmla="*/ 7997538 w 8003674"/>
              <a:gd name="connsiteY88-592" fmla="*/ 562524 h 979708"/>
              <a:gd name="connsiteX89-593" fmla="*/ 7995084 w 8003674"/>
              <a:gd name="connsiteY89-594" fmla="*/ 570819 h 979708"/>
              <a:gd name="connsiteX90-595" fmla="*/ 7992323 w 8003674"/>
              <a:gd name="connsiteY90-596" fmla="*/ 579421 h 979708"/>
              <a:gd name="connsiteX91-597" fmla="*/ 7989255 w 8003674"/>
              <a:gd name="connsiteY91-598" fmla="*/ 587716 h 979708"/>
              <a:gd name="connsiteX92-599" fmla="*/ 7985267 w 8003674"/>
              <a:gd name="connsiteY92-600" fmla="*/ 596011 h 979708"/>
              <a:gd name="connsiteX93-601" fmla="*/ 7981279 w 8003674"/>
              <a:gd name="connsiteY93-602" fmla="*/ 603691 h 979708"/>
              <a:gd name="connsiteX94-603" fmla="*/ 7976984 w 8003674"/>
              <a:gd name="connsiteY94-604" fmla="*/ 611679 h 979708"/>
              <a:gd name="connsiteX95-605" fmla="*/ 7972075 w 8003674"/>
              <a:gd name="connsiteY95-606" fmla="*/ 619052 h 979708"/>
              <a:gd name="connsiteX96-607" fmla="*/ 7967167 w 8003674"/>
              <a:gd name="connsiteY96-608" fmla="*/ 626426 h 979708"/>
              <a:gd name="connsiteX97-609" fmla="*/ 7961644 w 8003674"/>
              <a:gd name="connsiteY97-610" fmla="*/ 633185 h 979708"/>
              <a:gd name="connsiteX98-611" fmla="*/ 7955816 w 8003674"/>
              <a:gd name="connsiteY98-612" fmla="*/ 639943 h 979708"/>
              <a:gd name="connsiteX99-613" fmla="*/ 7949987 w 8003674"/>
              <a:gd name="connsiteY99-614" fmla="*/ 646088 h 979708"/>
              <a:gd name="connsiteX100-615" fmla="*/ 7617432 w 8003674"/>
              <a:gd name="connsiteY100-616" fmla="*/ 978809 h 979708"/>
              <a:gd name="connsiteX101-617" fmla="*/ 7616534 w 8003674"/>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8003674" h="979708">
                <a:moveTo>
                  <a:pt x="0" y="332875"/>
                </a:moveTo>
                <a:lnTo>
                  <a:pt x="7384071" y="332875"/>
                </a:lnTo>
                <a:lnTo>
                  <a:pt x="7358505" y="313673"/>
                </a:lnTo>
                <a:lnTo>
                  <a:pt x="7352063" y="306607"/>
                </a:lnTo>
                <a:lnTo>
                  <a:pt x="7345620" y="299541"/>
                </a:lnTo>
                <a:lnTo>
                  <a:pt x="7340098" y="292475"/>
                </a:lnTo>
                <a:lnTo>
                  <a:pt x="7335189" y="284487"/>
                </a:lnTo>
                <a:lnTo>
                  <a:pt x="7330281" y="276807"/>
                </a:lnTo>
                <a:lnTo>
                  <a:pt x="7325679" y="269126"/>
                </a:lnTo>
                <a:lnTo>
                  <a:pt x="7321691" y="260831"/>
                </a:lnTo>
                <a:lnTo>
                  <a:pt x="7318316" y="252844"/>
                </a:lnTo>
                <a:lnTo>
                  <a:pt x="7314942" y="244241"/>
                </a:lnTo>
                <a:lnTo>
                  <a:pt x="7312181" y="235639"/>
                </a:lnTo>
                <a:lnTo>
                  <a:pt x="7310033" y="227344"/>
                </a:lnTo>
                <a:lnTo>
                  <a:pt x="7307886" y="218742"/>
                </a:lnTo>
                <a:lnTo>
                  <a:pt x="7306658" y="209832"/>
                </a:lnTo>
                <a:lnTo>
                  <a:pt x="7305431" y="201230"/>
                </a:lnTo>
                <a:cubicBezTo>
                  <a:pt x="7305329" y="198260"/>
                  <a:pt x="7305226" y="195291"/>
                  <a:pt x="7305124" y="192321"/>
                </a:cubicBezTo>
                <a:lnTo>
                  <a:pt x="7304818" y="183719"/>
                </a:lnTo>
                <a:lnTo>
                  <a:pt x="7305124" y="175116"/>
                </a:lnTo>
                <a:cubicBezTo>
                  <a:pt x="7305226" y="172146"/>
                  <a:pt x="7305329" y="169177"/>
                  <a:pt x="7305431" y="166207"/>
                </a:cubicBezTo>
                <a:lnTo>
                  <a:pt x="7306658" y="157298"/>
                </a:lnTo>
                <a:lnTo>
                  <a:pt x="7307886" y="148388"/>
                </a:lnTo>
                <a:lnTo>
                  <a:pt x="7310033" y="140093"/>
                </a:lnTo>
                <a:lnTo>
                  <a:pt x="7312181" y="131491"/>
                </a:lnTo>
                <a:lnTo>
                  <a:pt x="7314942" y="122889"/>
                </a:lnTo>
                <a:lnTo>
                  <a:pt x="7318316" y="114594"/>
                </a:lnTo>
                <a:lnTo>
                  <a:pt x="7321691" y="106299"/>
                </a:lnTo>
                <a:lnTo>
                  <a:pt x="7325679" y="98311"/>
                </a:lnTo>
                <a:lnTo>
                  <a:pt x="7330281" y="90630"/>
                </a:lnTo>
                <a:lnTo>
                  <a:pt x="7335189" y="82643"/>
                </a:lnTo>
                <a:lnTo>
                  <a:pt x="7340098" y="75269"/>
                </a:lnTo>
                <a:lnTo>
                  <a:pt x="7345620" y="67896"/>
                </a:lnTo>
                <a:lnTo>
                  <a:pt x="7352063" y="60830"/>
                </a:lnTo>
                <a:lnTo>
                  <a:pt x="7358505" y="53764"/>
                </a:lnTo>
                <a:lnTo>
                  <a:pt x="7365254" y="47312"/>
                </a:lnTo>
                <a:lnTo>
                  <a:pt x="7372617" y="41475"/>
                </a:lnTo>
                <a:lnTo>
                  <a:pt x="7379673" y="35638"/>
                </a:lnTo>
                <a:lnTo>
                  <a:pt x="7387343" y="30415"/>
                </a:lnTo>
                <a:lnTo>
                  <a:pt x="7394706" y="25499"/>
                </a:lnTo>
                <a:lnTo>
                  <a:pt x="7402989" y="21198"/>
                </a:lnTo>
                <a:lnTo>
                  <a:pt x="7410965" y="16897"/>
                </a:lnTo>
                <a:lnTo>
                  <a:pt x="7419248" y="13518"/>
                </a:lnTo>
                <a:lnTo>
                  <a:pt x="7427225" y="10138"/>
                </a:lnTo>
                <a:lnTo>
                  <a:pt x="7435815" y="7680"/>
                </a:lnTo>
                <a:lnTo>
                  <a:pt x="7444405" y="5223"/>
                </a:lnTo>
                <a:lnTo>
                  <a:pt x="7452995" y="3687"/>
                </a:lnTo>
                <a:lnTo>
                  <a:pt x="7461892" y="2150"/>
                </a:lnTo>
                <a:lnTo>
                  <a:pt x="7470175" y="1229"/>
                </a:lnTo>
                <a:lnTo>
                  <a:pt x="7479072" y="307"/>
                </a:lnTo>
                <a:lnTo>
                  <a:pt x="7487968" y="0"/>
                </a:lnTo>
                <a:lnTo>
                  <a:pt x="7496865" y="307"/>
                </a:lnTo>
                <a:lnTo>
                  <a:pt x="7505455" y="1229"/>
                </a:lnTo>
                <a:lnTo>
                  <a:pt x="7514352" y="2150"/>
                </a:lnTo>
                <a:lnTo>
                  <a:pt x="7522942" y="3687"/>
                </a:lnTo>
                <a:lnTo>
                  <a:pt x="7531839" y="5223"/>
                </a:lnTo>
                <a:lnTo>
                  <a:pt x="7540122" y="7680"/>
                </a:lnTo>
                <a:lnTo>
                  <a:pt x="7548712" y="10138"/>
                </a:lnTo>
                <a:lnTo>
                  <a:pt x="7556995" y="13518"/>
                </a:lnTo>
                <a:lnTo>
                  <a:pt x="7565278" y="16897"/>
                </a:lnTo>
                <a:lnTo>
                  <a:pt x="7573255" y="21198"/>
                </a:lnTo>
                <a:lnTo>
                  <a:pt x="7581231" y="25499"/>
                </a:lnTo>
                <a:lnTo>
                  <a:pt x="7588901" y="30415"/>
                </a:lnTo>
                <a:lnTo>
                  <a:pt x="7596264" y="35638"/>
                </a:lnTo>
                <a:lnTo>
                  <a:pt x="7603626" y="41475"/>
                </a:lnTo>
                <a:lnTo>
                  <a:pt x="7610682" y="47312"/>
                </a:lnTo>
                <a:lnTo>
                  <a:pt x="7617432" y="53764"/>
                </a:lnTo>
                <a:lnTo>
                  <a:pt x="7949987" y="386793"/>
                </a:lnTo>
                <a:lnTo>
                  <a:pt x="7955816" y="392937"/>
                </a:lnTo>
                <a:lnTo>
                  <a:pt x="7961644" y="399696"/>
                </a:lnTo>
                <a:lnTo>
                  <a:pt x="7967167" y="406455"/>
                </a:lnTo>
                <a:lnTo>
                  <a:pt x="7972075" y="413828"/>
                </a:lnTo>
                <a:lnTo>
                  <a:pt x="7976984" y="421509"/>
                </a:lnTo>
                <a:lnTo>
                  <a:pt x="7981279" y="428882"/>
                </a:lnTo>
                <a:lnTo>
                  <a:pt x="7985267" y="436870"/>
                </a:lnTo>
                <a:lnTo>
                  <a:pt x="7989255" y="445165"/>
                </a:lnTo>
                <a:lnTo>
                  <a:pt x="7992323" y="453153"/>
                </a:lnTo>
                <a:lnTo>
                  <a:pt x="7995084" y="461755"/>
                </a:lnTo>
                <a:lnTo>
                  <a:pt x="7997538" y="470357"/>
                </a:lnTo>
                <a:lnTo>
                  <a:pt x="7999686" y="479266"/>
                </a:lnTo>
                <a:lnTo>
                  <a:pt x="8001526" y="488483"/>
                </a:lnTo>
                <a:lnTo>
                  <a:pt x="8002447" y="497700"/>
                </a:lnTo>
                <a:cubicBezTo>
                  <a:pt x="8002754" y="500772"/>
                  <a:pt x="8003060" y="503844"/>
                  <a:pt x="8003367" y="506916"/>
                </a:cubicBezTo>
                <a:cubicBezTo>
                  <a:pt x="8003469" y="510091"/>
                  <a:pt x="8003572" y="513265"/>
                  <a:pt x="8003674" y="516440"/>
                </a:cubicBezTo>
                <a:cubicBezTo>
                  <a:pt x="8003572" y="519615"/>
                  <a:pt x="8003469" y="522789"/>
                  <a:pt x="8003367" y="525964"/>
                </a:cubicBezTo>
                <a:cubicBezTo>
                  <a:pt x="8003060" y="529036"/>
                  <a:pt x="8002754" y="532109"/>
                  <a:pt x="8002447" y="535181"/>
                </a:cubicBezTo>
                <a:lnTo>
                  <a:pt x="8001526" y="544397"/>
                </a:lnTo>
                <a:lnTo>
                  <a:pt x="7999686" y="553307"/>
                </a:lnTo>
                <a:lnTo>
                  <a:pt x="7997538" y="562524"/>
                </a:lnTo>
                <a:lnTo>
                  <a:pt x="7995084" y="570819"/>
                </a:lnTo>
                <a:lnTo>
                  <a:pt x="7992323" y="579421"/>
                </a:lnTo>
                <a:lnTo>
                  <a:pt x="7989255" y="587716"/>
                </a:lnTo>
                <a:lnTo>
                  <a:pt x="7985267" y="596011"/>
                </a:lnTo>
                <a:lnTo>
                  <a:pt x="7981279" y="603691"/>
                </a:lnTo>
                <a:lnTo>
                  <a:pt x="7976984" y="611679"/>
                </a:lnTo>
                <a:lnTo>
                  <a:pt x="7972075" y="619052"/>
                </a:lnTo>
                <a:lnTo>
                  <a:pt x="7967167" y="626426"/>
                </a:lnTo>
                <a:lnTo>
                  <a:pt x="7961644" y="633185"/>
                </a:lnTo>
                <a:lnTo>
                  <a:pt x="7955816" y="639943"/>
                </a:lnTo>
                <a:lnTo>
                  <a:pt x="7949987" y="646088"/>
                </a:lnTo>
                <a:lnTo>
                  <a:pt x="7617432" y="978809"/>
                </a:lnTo>
                <a:lnTo>
                  <a:pt x="7616534" y="979708"/>
                </a:lnTo>
              </a:path>
            </a:pathLst>
          </a:custGeom>
          <a:noFill/>
          <a:ln w="28575">
            <a:solidFill>
              <a:schemeClr val="accent1"/>
            </a:solidFill>
          </a:ln>
        </p:spPr>
        <p:txBody>
          <a:bodyPr wrap="square" tIns="3600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dirty="0">
              <a:latin typeface="Open Sans" panose="020B0606030504020204" charset="0"/>
              <a:ea typeface="Open Sans" panose="020B0606030504020204" charset="0"/>
              <a:cs typeface="Open Sans" panose="020B0606030504020204" charset="0"/>
              <a:sym typeface="Arial" panose="020B0604020202020204" pitchFamily="34" charset="0"/>
            </a:endParaRPr>
          </a:p>
        </p:txBody>
      </p:sp>
      <p:sp>
        <p:nvSpPr>
          <p:cNvPr id="9" name="文本框 8"/>
          <p:cNvSpPr txBox="1"/>
          <p:nvPr>
            <p:custDataLst>
              <p:tags r:id="rId6"/>
            </p:custDataLst>
          </p:nvPr>
        </p:nvSpPr>
        <p:spPr>
          <a:xfrm>
            <a:off x="2460625" y="2241550"/>
            <a:ext cx="5383530" cy="619125"/>
          </a:xfrm>
          <a:prstGeom prst="rect">
            <a:avLst/>
          </a:prstGeom>
          <a:noFill/>
        </p:spPr>
        <p:txBody>
          <a:bodyPr wrap="square" rtlCol="0" anchor="ctr" anchorCtr="0"/>
          <a:lstStyle/>
          <a:p>
            <a:pPr>
              <a:lnSpc>
                <a:spcPct val="120000"/>
              </a:lnSpc>
            </a:pPr>
            <a:r>
              <a:rPr lang="en-US" altLang="en-US" sz="1400" b="1"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rPr>
              <a:t>SQL:</a:t>
            </a:r>
            <a:r>
              <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rPr>
              <a:t> Extracts, filters, and aggregates banking data for structured analysis.</a:t>
            </a:r>
            <a:endPar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endParaRPr>
          </a:p>
          <a:p>
            <a:pPr>
              <a:lnSpc>
                <a:spcPct val="120000"/>
              </a:lnSpc>
            </a:pPr>
            <a:endPar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endParaRPr>
          </a:p>
        </p:txBody>
      </p:sp>
      <p:sp>
        <p:nvSpPr>
          <p:cNvPr id="2" name="文本框 1"/>
          <p:cNvSpPr txBox="1"/>
          <p:nvPr>
            <p:custDataLst>
              <p:tags r:id="rId7"/>
            </p:custDataLst>
          </p:nvPr>
        </p:nvSpPr>
        <p:spPr>
          <a:xfrm>
            <a:off x="2460625" y="3174365"/>
            <a:ext cx="5383530" cy="644525"/>
          </a:xfrm>
          <a:prstGeom prst="rect">
            <a:avLst/>
          </a:prstGeom>
          <a:noFill/>
        </p:spPr>
        <p:txBody>
          <a:bodyPr wrap="square" rtlCol="0" anchor="ctr" anchorCtr="0"/>
          <a:p>
            <a:pPr>
              <a:lnSpc>
                <a:spcPct val="120000"/>
              </a:lnSpc>
            </a:pPr>
            <a:r>
              <a:rPr lang="en-US" altLang="en-US" sz="1400" b="1"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rPr>
              <a:t>Python:</a:t>
            </a:r>
            <a:r>
              <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rPr>
              <a:t> Cleans data, performs analytics, and builds predictive models.</a:t>
            </a:r>
            <a:endPar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endParaRPr>
          </a:p>
          <a:p>
            <a:pPr>
              <a:lnSpc>
                <a:spcPct val="120000"/>
              </a:lnSpc>
            </a:pPr>
            <a:endPar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endParaRPr>
          </a:p>
        </p:txBody>
      </p:sp>
      <p:sp>
        <p:nvSpPr>
          <p:cNvPr id="3" name="文本框 2"/>
          <p:cNvSpPr txBox="1"/>
          <p:nvPr>
            <p:custDataLst>
              <p:tags r:id="rId8"/>
            </p:custDataLst>
          </p:nvPr>
        </p:nvSpPr>
        <p:spPr>
          <a:xfrm>
            <a:off x="2460625" y="4137025"/>
            <a:ext cx="5383530" cy="594995"/>
          </a:xfrm>
          <a:prstGeom prst="rect">
            <a:avLst/>
          </a:prstGeom>
          <a:noFill/>
        </p:spPr>
        <p:txBody>
          <a:bodyPr wrap="square" rtlCol="0" anchor="ctr" anchorCtr="0"/>
          <a:p>
            <a:pPr>
              <a:lnSpc>
                <a:spcPct val="120000"/>
              </a:lnSpc>
            </a:pPr>
            <a:r>
              <a:rPr lang="en-US" altLang="en-US" sz="1400" b="1"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rPr>
              <a:t>Power BI:</a:t>
            </a:r>
            <a:r>
              <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rPr>
              <a:t> Creates interactive dashboards for financial insights.</a:t>
            </a:r>
            <a:endPar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endParaRPr>
          </a:p>
          <a:p>
            <a:pPr>
              <a:lnSpc>
                <a:spcPct val="120000"/>
              </a:lnSpc>
            </a:pPr>
            <a:endPar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endParaRPr>
          </a:p>
        </p:txBody>
      </p:sp>
      <p:sp>
        <p:nvSpPr>
          <p:cNvPr id="4" name="文本框 3"/>
          <p:cNvSpPr txBox="1"/>
          <p:nvPr>
            <p:custDataLst>
              <p:tags r:id="rId9"/>
            </p:custDataLst>
          </p:nvPr>
        </p:nvSpPr>
        <p:spPr>
          <a:xfrm>
            <a:off x="2460625" y="5022215"/>
            <a:ext cx="5383530" cy="754380"/>
          </a:xfrm>
          <a:prstGeom prst="rect">
            <a:avLst/>
          </a:prstGeom>
          <a:noFill/>
        </p:spPr>
        <p:txBody>
          <a:bodyPr wrap="square" rtlCol="0" anchor="ctr" anchorCtr="0"/>
          <a:p>
            <a:pPr>
              <a:lnSpc>
                <a:spcPct val="120000"/>
              </a:lnSpc>
            </a:pPr>
            <a:r>
              <a:rPr lang="en-US" altLang="en-US" sz="1400" b="1"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rPr>
              <a:t>Machine Learning:</a:t>
            </a:r>
            <a:r>
              <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rPr>
              <a:t> Identifies patterns, segments customers, and detects risk.</a:t>
            </a:r>
            <a:endPar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endParaRPr>
          </a:p>
          <a:p>
            <a:pPr>
              <a:lnSpc>
                <a:spcPct val="120000"/>
              </a:lnSpc>
            </a:pPr>
            <a:endParaRPr lang="en-US" altLang="en-US" sz="1400" spc="150">
              <a:solidFill>
                <a:schemeClr val="tx1"/>
              </a:solidFill>
              <a:latin typeface="Open Sans" panose="020B0606030504020204" charset="0"/>
              <a:ea typeface="Open Sans" panose="020B0606030504020204" charset="0"/>
              <a:cs typeface="Open Sans" panose="020B0606030504020204" charset="0"/>
              <a:sym typeface="Arial" panose="020B0604020202020204" pitchFamily="34" charset="0"/>
            </a:endParaRPr>
          </a:p>
        </p:txBody>
      </p:sp>
      <p:pic>
        <p:nvPicPr>
          <p:cNvPr id="5" name="Picture 4"/>
          <p:cNvPicPr/>
          <p:nvPr/>
        </p:nvPicPr>
        <p:blipFill>
          <a:blip r:embed="rId10"/>
          <a:stretch>
            <a:fillRect/>
          </a:stretch>
        </p:blipFill>
        <p:spPr>
          <a:xfrm>
            <a:off x="10243820" y="1784985"/>
            <a:ext cx="940435" cy="785495"/>
          </a:xfrm>
          <a:prstGeom prst="rect">
            <a:avLst/>
          </a:prstGeom>
        </p:spPr>
      </p:pic>
      <p:pic>
        <p:nvPicPr>
          <p:cNvPr id="6" name="Picture 5"/>
          <p:cNvPicPr/>
          <p:nvPr/>
        </p:nvPicPr>
        <p:blipFill>
          <a:blip r:embed="rId11"/>
          <a:stretch>
            <a:fillRect/>
          </a:stretch>
        </p:blipFill>
        <p:spPr>
          <a:xfrm>
            <a:off x="9732010" y="2856865"/>
            <a:ext cx="950595" cy="833120"/>
          </a:xfrm>
          <a:prstGeom prst="rect">
            <a:avLst/>
          </a:prstGeom>
        </p:spPr>
      </p:pic>
      <p:pic>
        <p:nvPicPr>
          <p:cNvPr id="10" name="Picture 9"/>
          <p:cNvPicPr/>
          <p:nvPr/>
        </p:nvPicPr>
        <p:blipFill>
          <a:blip r:embed="rId12"/>
          <a:stretch>
            <a:fillRect/>
          </a:stretch>
        </p:blipFill>
        <p:spPr>
          <a:xfrm>
            <a:off x="9025890" y="3921760"/>
            <a:ext cx="1068705" cy="743585"/>
          </a:xfrm>
          <a:prstGeom prst="rect">
            <a:avLst/>
          </a:prstGeom>
        </p:spPr>
      </p:pic>
      <p:pic>
        <p:nvPicPr>
          <p:cNvPr id="11" name="Picture 10"/>
          <p:cNvPicPr/>
          <p:nvPr/>
        </p:nvPicPr>
        <p:blipFill>
          <a:blip r:embed="rId13"/>
          <a:stretch>
            <a:fillRect/>
          </a:stretch>
        </p:blipFill>
        <p:spPr>
          <a:xfrm>
            <a:off x="8637905" y="4897120"/>
            <a:ext cx="1268095" cy="1003935"/>
          </a:xfrm>
          <a:prstGeom prst="rect">
            <a:avLst/>
          </a:prstGeom>
        </p:spPr>
      </p:pic>
    </p:spTree>
    <p:custDataLst>
      <p:tags r:id="rId14"/>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custDataLst>
              <p:tags r:id="rId1"/>
            </p:custDataLst>
          </p:nvPr>
        </p:nvSpPr>
        <p:spPr bwMode="auto">
          <a:xfrm>
            <a:off x="8191660" y="1766739"/>
            <a:ext cx="1640990" cy="1882844"/>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pattFill prst="pct10">
            <a:fgClr>
              <a:srgbClr val="BC9486"/>
            </a:fgClr>
            <a:bgClr>
              <a:sysClr val="window" lastClr="FFFFFF"/>
            </a:bgClr>
          </a:patt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18" name="任意形状 17"/>
          <p:cNvSpPr/>
          <p:nvPr>
            <p:custDataLst>
              <p:tags r:id="rId2"/>
            </p:custDataLst>
          </p:nvPr>
        </p:nvSpPr>
        <p:spPr bwMode="auto">
          <a:xfrm>
            <a:off x="4583273" y="0"/>
            <a:ext cx="3608387" cy="1409700"/>
          </a:xfrm>
          <a:custGeom>
            <a:avLst/>
            <a:gdLst>
              <a:gd name="connsiteX0" fmla="*/ 0 w 3608387"/>
              <a:gd name="connsiteY0" fmla="*/ 0 h 1409700"/>
              <a:gd name="connsiteX1" fmla="*/ 3608387 w 3608387"/>
              <a:gd name="connsiteY1" fmla="*/ 0 h 1409700"/>
              <a:gd name="connsiteX2" fmla="*/ 3608387 w 3608387"/>
              <a:gd name="connsiteY2" fmla="*/ 546100 h 1409700"/>
              <a:gd name="connsiteX3" fmla="*/ 1833562 w 3608387"/>
              <a:gd name="connsiteY3" fmla="*/ 1409700 h 1409700"/>
              <a:gd name="connsiteX4" fmla="*/ 0 w 3608387"/>
              <a:gd name="connsiteY4" fmla="*/ 50165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7" h="1409700">
                <a:moveTo>
                  <a:pt x="0" y="0"/>
                </a:moveTo>
                <a:lnTo>
                  <a:pt x="3608387" y="0"/>
                </a:lnTo>
                <a:lnTo>
                  <a:pt x="3608387" y="546100"/>
                </a:lnTo>
                <a:lnTo>
                  <a:pt x="1833562" y="1409700"/>
                </a:lnTo>
                <a:lnTo>
                  <a:pt x="0" y="501650"/>
                </a:lnTo>
                <a:close/>
              </a:path>
            </a:pathLst>
          </a:custGeom>
          <a:solidFill>
            <a:schemeClr val="accent1">
              <a:lumMod val="50000"/>
              <a:alpha val="7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7" name="文本框 6"/>
          <p:cNvSpPr txBox="1"/>
          <p:nvPr>
            <p:custDataLst>
              <p:tags r:id="rId3"/>
            </p:custDataLst>
          </p:nvPr>
        </p:nvSpPr>
        <p:spPr>
          <a:xfrm>
            <a:off x="5036820" y="2834640"/>
            <a:ext cx="7292975" cy="1630045"/>
          </a:xfrm>
          <a:prstGeom prst="rect">
            <a:avLst/>
          </a:prstGeom>
          <a:noFill/>
        </p:spPr>
        <p:txBody>
          <a:bodyPr wrap="square" lIns="90000" tIns="46800" rIns="90000" bIns="46800" rtlCol="0" anchor="b"/>
          <a:lstStyle/>
          <a:p>
            <a:r>
              <a:rPr lang="en-US" altLang="zh-CN" sz="4400" b="1" cap="all" dirty="0">
                <a:solidFill>
                  <a:schemeClr val="tx1"/>
                </a:solidFill>
                <a:uFillTx/>
                <a:latin typeface="Open Sans" panose="020B0606030504020204" charset="0"/>
                <a:ea typeface="Open Sans" panose="020B0606030504020204" charset="0"/>
                <a:cs typeface="Open Sans" panose="020B0606030504020204" charset="0"/>
              </a:rPr>
              <a:t>QUESTIONS , answers AND RESULTS on risk analysis</a:t>
            </a:r>
            <a:endParaRPr lang="en-US" altLang="zh-CN" sz="4400" b="1" cap="all" dirty="0">
              <a:solidFill>
                <a:schemeClr val="tx1"/>
              </a:solidFill>
              <a:uFillTx/>
              <a:latin typeface="Open Sans" panose="020B0606030504020204" charset="0"/>
              <a:ea typeface="Open Sans" panose="020B0606030504020204" charset="0"/>
              <a:cs typeface="Open Sans" panose="020B0606030504020204" charset="0"/>
            </a:endParaRPr>
          </a:p>
        </p:txBody>
      </p:sp>
      <p:sp>
        <p:nvSpPr>
          <p:cNvPr id="15" name="Freeform 5"/>
          <p:cNvSpPr/>
          <p:nvPr>
            <p:custDataLst>
              <p:tags r:id="rId4"/>
            </p:custDataLst>
          </p:nvPr>
        </p:nvSpPr>
        <p:spPr bwMode="auto">
          <a:xfrm>
            <a:off x="9660501" y="1409700"/>
            <a:ext cx="629450" cy="722221"/>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solidFill>
            <a:schemeClr val="accent2">
              <a:alpha val="28000"/>
            </a:schemeClr>
          </a:solid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21" name="任意形状 20"/>
          <p:cNvSpPr/>
          <p:nvPr>
            <p:custDataLst>
              <p:tags r:id="rId5"/>
            </p:custDataLst>
          </p:nvPr>
        </p:nvSpPr>
        <p:spPr bwMode="auto">
          <a:xfrm>
            <a:off x="9334258" y="3232512"/>
            <a:ext cx="2857743" cy="3625489"/>
          </a:xfrm>
          <a:custGeom>
            <a:avLst/>
            <a:gdLst>
              <a:gd name="connsiteX0" fmla="*/ 1864286 w 2857743"/>
              <a:gd name="connsiteY0" fmla="*/ 0 h 3625489"/>
              <a:gd name="connsiteX1" fmla="*/ 2857743 w 2857743"/>
              <a:gd name="connsiteY1" fmla="*/ 529785 h 3625489"/>
              <a:gd name="connsiteX2" fmla="*/ 2857743 w 2857743"/>
              <a:gd name="connsiteY2" fmla="*/ 3625489 h 3625489"/>
              <a:gd name="connsiteX3" fmla="*/ 632769 w 2857743"/>
              <a:gd name="connsiteY3" fmla="*/ 3625489 h 3625489"/>
              <a:gd name="connsiteX4" fmla="*/ 0 w 2857743"/>
              <a:gd name="connsiteY4" fmla="*/ 3312118 h 3625489"/>
              <a:gd name="connsiteX5" fmla="*/ 0 w 2857743"/>
              <a:gd name="connsiteY5" fmla="*/ 1054152 h 36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743" h="3625489">
                <a:moveTo>
                  <a:pt x="1864286" y="0"/>
                </a:moveTo>
                <a:lnTo>
                  <a:pt x="2857743" y="529785"/>
                </a:lnTo>
                <a:lnTo>
                  <a:pt x="2857743" y="3625489"/>
                </a:lnTo>
                <a:lnTo>
                  <a:pt x="632769" y="3625489"/>
                </a:lnTo>
                <a:lnTo>
                  <a:pt x="0" y="3312118"/>
                </a:lnTo>
                <a:lnTo>
                  <a:pt x="0" y="1054152"/>
                </a:lnTo>
                <a:close/>
              </a:path>
            </a:pathLst>
          </a:custGeom>
          <a:solidFill>
            <a:schemeClr val="accent1">
              <a:alpha val="12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grpSp>
        <p:nvGrpSpPr>
          <p:cNvPr id="3" name="组合 2"/>
          <p:cNvGrpSpPr/>
          <p:nvPr>
            <p:custDataLst>
              <p:tags r:id="rId6"/>
            </p:custDataLst>
          </p:nvPr>
        </p:nvGrpSpPr>
        <p:grpSpPr>
          <a:xfrm>
            <a:off x="838800" y="1180800"/>
            <a:ext cx="4053600" cy="4705200"/>
            <a:chOff x="777691" y="6236970"/>
            <a:chExt cx="5783947" cy="6710681"/>
          </a:xfrm>
        </p:grpSpPr>
        <p:sp>
          <p:nvSpPr>
            <p:cNvPr id="4" name="任意多边形 11"/>
            <p:cNvSpPr/>
            <p:nvPr>
              <p:custDataLst>
                <p:tags r:id="rId7"/>
              </p:custDataLst>
            </p:nvPr>
          </p:nvSpPr>
          <p:spPr>
            <a:xfrm>
              <a:off x="1908629" y="7549050"/>
              <a:ext cx="3522407" cy="4086178"/>
            </a:xfrm>
            <a:custGeom>
              <a:avLst/>
              <a:gdLst>
                <a:gd name="connsiteX0" fmla="*/ 1648459 w 3296922"/>
                <a:gd name="connsiteY0" fmla="*/ 548191 h 3824604"/>
                <a:gd name="connsiteX1" fmla="*/ 472555 w 3296922"/>
                <a:gd name="connsiteY1" fmla="*/ 1136170 h 3824604"/>
                <a:gd name="connsiteX2" fmla="*/ 472556 w 3296922"/>
                <a:gd name="connsiteY2" fmla="*/ 2688436 h 3824604"/>
                <a:gd name="connsiteX3" fmla="*/ 1648460 w 3296922"/>
                <a:gd name="connsiteY3" fmla="*/ 3276414 h 3824604"/>
                <a:gd name="connsiteX4" fmla="*/ 2824364 w 3296922"/>
                <a:gd name="connsiteY4" fmla="*/ 2688435 h 3824604"/>
                <a:gd name="connsiteX5" fmla="*/ 2824365 w 3296922"/>
                <a:gd name="connsiteY5" fmla="*/ 1136170 h 3824604"/>
                <a:gd name="connsiteX6" fmla="*/ 1648460 w 3296922"/>
                <a:gd name="connsiteY6" fmla="*/ 0 h 3824604"/>
                <a:gd name="connsiteX7" fmla="*/ 3296920 w 3296922"/>
                <a:gd name="connsiteY7" fmla="*/ 824269 h 3824604"/>
                <a:gd name="connsiteX8" fmla="*/ 3296922 w 3296922"/>
                <a:gd name="connsiteY8" fmla="*/ 3000337 h 3824604"/>
                <a:gd name="connsiteX9" fmla="*/ 1648460 w 3296922"/>
                <a:gd name="connsiteY9" fmla="*/ 3824604 h 3824604"/>
                <a:gd name="connsiteX10" fmla="*/ 0 w 3296922"/>
                <a:gd name="connsiteY10" fmla="*/ 3000337 h 3824604"/>
                <a:gd name="connsiteX11" fmla="*/ 0 w 3296922"/>
                <a:gd name="connsiteY11" fmla="*/ 824267 h 3824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6922" h="3824604">
                  <a:moveTo>
                    <a:pt x="1648459" y="548191"/>
                  </a:moveTo>
                  <a:lnTo>
                    <a:pt x="472555" y="1136170"/>
                  </a:lnTo>
                  <a:lnTo>
                    <a:pt x="472556" y="2688436"/>
                  </a:lnTo>
                  <a:lnTo>
                    <a:pt x="1648460" y="3276414"/>
                  </a:lnTo>
                  <a:lnTo>
                    <a:pt x="2824364" y="2688435"/>
                  </a:lnTo>
                  <a:lnTo>
                    <a:pt x="2824365" y="1136170"/>
                  </a:lnTo>
                  <a:close/>
                  <a:moveTo>
                    <a:pt x="1648460" y="0"/>
                  </a:moveTo>
                  <a:lnTo>
                    <a:pt x="3296920" y="824269"/>
                  </a:lnTo>
                  <a:lnTo>
                    <a:pt x="3296922" y="3000337"/>
                  </a:lnTo>
                  <a:lnTo>
                    <a:pt x="1648460" y="3824604"/>
                  </a:lnTo>
                  <a:lnTo>
                    <a:pt x="0" y="3000337"/>
                  </a:lnTo>
                  <a:lnTo>
                    <a:pt x="0" y="824267"/>
                  </a:lnTo>
                  <a:close/>
                </a:path>
              </a:pathLst>
            </a:custGeom>
            <a:blipFill dpi="0" rotWithShape="0">
              <a:blip r:embed="rId8"/>
              <a:srcRect/>
              <a:tile tx="0" ty="0" sx="43382" sy="43382"/>
            </a:blipFill>
            <a:ln>
              <a:noFill/>
            </a:ln>
          </p:spPr>
          <p:style>
            <a:lnRef idx="2">
              <a:srgbClr val="CAAA9F">
                <a:shade val="50000"/>
              </a:srgbClr>
            </a:lnRef>
            <a:fillRef idx="1">
              <a:srgbClr val="CAAA9F"/>
            </a:fillRef>
            <a:effectRef idx="0">
              <a:srgbClr val="CAAA9F"/>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Open Sans" panose="020B0606030504020204" charset="0"/>
              </a:endParaRPr>
            </a:p>
          </p:txBody>
        </p:sp>
        <p:sp>
          <p:nvSpPr>
            <p:cNvPr id="5" name="任意多边形 13"/>
            <p:cNvSpPr/>
            <p:nvPr>
              <p:custDataLst>
                <p:tags r:id="rId9"/>
              </p:custDataLst>
            </p:nvPr>
          </p:nvSpPr>
          <p:spPr>
            <a:xfrm>
              <a:off x="777691" y="6236970"/>
              <a:ext cx="4653204" cy="5679129"/>
            </a:xfrm>
            <a:custGeom>
              <a:avLst/>
              <a:gdLst>
                <a:gd name="connsiteX0" fmla="*/ 2706868 w 4355332"/>
                <a:gd name="connsiteY0" fmla="*/ 0 h 5315582"/>
                <a:gd name="connsiteX1" fmla="*/ 4355332 w 4355332"/>
                <a:gd name="connsiteY1" fmla="*/ 824326 h 5315582"/>
                <a:gd name="connsiteX2" fmla="*/ 4355332 w 4355332"/>
                <a:gd name="connsiteY2" fmla="*/ 1724548 h 5315582"/>
                <a:gd name="connsiteX3" fmla="*/ 2706867 w 4355332"/>
                <a:gd name="connsiteY3" fmla="*/ 900221 h 5315582"/>
                <a:gd name="connsiteX4" fmla="*/ 775966 w 4355332"/>
                <a:gd name="connsiteY4" fmla="*/ 1865782 h 5315582"/>
                <a:gd name="connsiteX5" fmla="*/ 775965 w 4355332"/>
                <a:gd name="connsiteY5" fmla="*/ 4414864 h 5315582"/>
                <a:gd name="connsiteX6" fmla="*/ 776962 w 4355332"/>
                <a:gd name="connsiteY6" fmla="*/ 4415363 h 5315582"/>
                <a:gd name="connsiteX7" fmla="*/ 776962 w 4355332"/>
                <a:gd name="connsiteY7" fmla="*/ 5315582 h 5315582"/>
                <a:gd name="connsiteX8" fmla="*/ 2 w 4355332"/>
                <a:gd name="connsiteY8" fmla="*/ 4927060 h 5315582"/>
                <a:gd name="connsiteX9" fmla="*/ 0 w 4355332"/>
                <a:gd name="connsiteY9" fmla="*/ 1353588 h 53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5332" h="5315582">
                  <a:moveTo>
                    <a:pt x="2706868" y="0"/>
                  </a:moveTo>
                  <a:lnTo>
                    <a:pt x="4355332" y="824326"/>
                  </a:lnTo>
                  <a:lnTo>
                    <a:pt x="4355332" y="1724548"/>
                  </a:lnTo>
                  <a:lnTo>
                    <a:pt x="2706867" y="900221"/>
                  </a:lnTo>
                  <a:lnTo>
                    <a:pt x="775966" y="1865782"/>
                  </a:lnTo>
                  <a:lnTo>
                    <a:pt x="775965" y="4414864"/>
                  </a:lnTo>
                  <a:lnTo>
                    <a:pt x="776962" y="4415363"/>
                  </a:lnTo>
                  <a:lnTo>
                    <a:pt x="776962" y="5315582"/>
                  </a:lnTo>
                  <a:lnTo>
                    <a:pt x="2" y="4927060"/>
                  </a:lnTo>
                  <a:lnTo>
                    <a:pt x="0" y="1353588"/>
                  </a:lnTo>
                  <a:close/>
                </a:path>
              </a:pathLst>
            </a:custGeom>
            <a:blipFill dpi="0" rotWithShape="0">
              <a:blip r:embed="rId8"/>
              <a:srcRect/>
              <a:tile tx="0" ty="0" sx="43382" sy="43382"/>
            </a:blipFill>
            <a:ln>
              <a:noFill/>
            </a:ln>
          </p:spPr>
          <p:style>
            <a:lnRef idx="2">
              <a:srgbClr val="CAAA9F">
                <a:shade val="50000"/>
              </a:srgbClr>
            </a:lnRef>
            <a:fillRef idx="1">
              <a:srgbClr val="CAAA9F"/>
            </a:fillRef>
            <a:effectRef idx="0">
              <a:srgbClr val="CAAA9F"/>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Open Sans" panose="020B0606030504020204" charset="0"/>
              </a:endParaRPr>
            </a:p>
          </p:txBody>
        </p:sp>
        <p:sp>
          <p:nvSpPr>
            <p:cNvPr id="6" name="Hexagon 21"/>
            <p:cNvSpPr/>
            <p:nvPr>
              <p:custDataLst>
                <p:tags r:id="rId10"/>
              </p:custDataLst>
            </p:nvPr>
          </p:nvSpPr>
          <p:spPr>
            <a:xfrm>
              <a:off x="2669486" y="8431340"/>
              <a:ext cx="2000689" cy="2320908"/>
            </a:xfrm>
            <a:custGeom>
              <a:avLst/>
              <a:gdLst>
                <a:gd name="connsiteX0" fmla="*/ 936310 w 1872616"/>
                <a:gd name="connsiteY0" fmla="*/ 0 h 2172336"/>
                <a:gd name="connsiteX1" fmla="*/ 1872616 w 1872616"/>
                <a:gd name="connsiteY1" fmla="*/ 468154 h 2172336"/>
                <a:gd name="connsiteX2" fmla="*/ 1872616 w 1872616"/>
                <a:gd name="connsiteY2" fmla="*/ 1704184 h 2172336"/>
                <a:gd name="connsiteX3" fmla="*/ 936309 w 1872616"/>
                <a:gd name="connsiteY3" fmla="*/ 2172336 h 2172336"/>
                <a:gd name="connsiteX4" fmla="*/ 0 w 1872616"/>
                <a:gd name="connsiteY4" fmla="*/ 1704183 h 2172336"/>
                <a:gd name="connsiteX5" fmla="*/ 0 w 1872616"/>
                <a:gd name="connsiteY5" fmla="*/ 468154 h 217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616" h="2172336">
                  <a:moveTo>
                    <a:pt x="936310" y="0"/>
                  </a:moveTo>
                  <a:lnTo>
                    <a:pt x="1872616" y="468154"/>
                  </a:lnTo>
                  <a:lnTo>
                    <a:pt x="1872616" y="1704184"/>
                  </a:lnTo>
                  <a:lnTo>
                    <a:pt x="936309" y="2172336"/>
                  </a:lnTo>
                  <a:lnTo>
                    <a:pt x="0" y="1704183"/>
                  </a:lnTo>
                  <a:lnTo>
                    <a:pt x="0" y="468154"/>
                  </a:lnTo>
                  <a:close/>
                </a:path>
              </a:pathLst>
            </a:custGeom>
            <a:blipFill dpi="0" rotWithShape="0">
              <a:blip r:embed="rId8"/>
              <a:srcRect/>
              <a:tile tx="0" ty="0" sx="43382" sy="43382"/>
            </a:blipFill>
            <a:ln>
              <a:noFill/>
            </a:ln>
          </p:spPr>
          <p:style>
            <a:lnRef idx="2">
              <a:srgbClr val="CAAA9F">
                <a:shade val="50000"/>
              </a:srgbClr>
            </a:lnRef>
            <a:fillRef idx="1">
              <a:srgbClr val="CAAA9F"/>
            </a:fillRef>
            <a:effectRef idx="0">
              <a:srgbClr val="CAAA9F"/>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Open Sans" panose="020B0606030504020204" charset="0"/>
              </a:endParaRPr>
            </a:p>
          </p:txBody>
        </p:sp>
        <p:sp>
          <p:nvSpPr>
            <p:cNvPr id="10" name="任意多边形 14"/>
            <p:cNvSpPr/>
            <p:nvPr>
              <p:custDataLst>
                <p:tags r:id="rId11"/>
              </p:custDataLst>
            </p:nvPr>
          </p:nvSpPr>
          <p:spPr>
            <a:xfrm>
              <a:off x="1908291" y="7268525"/>
              <a:ext cx="4653347" cy="5679126"/>
            </a:xfrm>
            <a:custGeom>
              <a:avLst/>
              <a:gdLst>
                <a:gd name="connsiteX0" fmla="*/ 3578478 w 4355466"/>
                <a:gd name="connsiteY0" fmla="*/ 0 h 5315580"/>
                <a:gd name="connsiteX1" fmla="*/ 4355466 w 4355466"/>
                <a:gd name="connsiteY1" fmla="*/ 388526 h 5315580"/>
                <a:gd name="connsiteX2" fmla="*/ 4355465 w 4355466"/>
                <a:gd name="connsiteY2" fmla="*/ 3961996 h 5315580"/>
                <a:gd name="connsiteX3" fmla="*/ 1648515 w 4355466"/>
                <a:gd name="connsiteY3" fmla="*/ 5315580 h 5315580"/>
                <a:gd name="connsiteX4" fmla="*/ 2 w 4355466"/>
                <a:gd name="connsiteY4" fmla="*/ 4491253 h 5315580"/>
                <a:gd name="connsiteX5" fmla="*/ 0 w 4355466"/>
                <a:gd name="connsiteY5" fmla="*/ 3591036 h 5315580"/>
                <a:gd name="connsiteX6" fmla="*/ 1648515 w 4355466"/>
                <a:gd name="connsiteY6" fmla="*/ 4415361 h 5315580"/>
                <a:gd name="connsiteX7" fmla="*/ 3579477 w 4355466"/>
                <a:gd name="connsiteY7" fmla="*/ 3449802 h 5315580"/>
                <a:gd name="connsiteX8" fmla="*/ 3579478 w 4355466"/>
                <a:gd name="connsiteY8" fmla="*/ 900720 h 5315580"/>
                <a:gd name="connsiteX9" fmla="*/ 3578477 w 4355466"/>
                <a:gd name="connsiteY9" fmla="*/ 900219 h 53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5466" h="5315580">
                  <a:moveTo>
                    <a:pt x="3578478" y="0"/>
                  </a:moveTo>
                  <a:lnTo>
                    <a:pt x="4355466" y="388526"/>
                  </a:lnTo>
                  <a:lnTo>
                    <a:pt x="4355465" y="3961996"/>
                  </a:lnTo>
                  <a:lnTo>
                    <a:pt x="1648515" y="5315580"/>
                  </a:lnTo>
                  <a:lnTo>
                    <a:pt x="2" y="4491253"/>
                  </a:lnTo>
                  <a:lnTo>
                    <a:pt x="0" y="3591036"/>
                  </a:lnTo>
                  <a:lnTo>
                    <a:pt x="1648515" y="4415361"/>
                  </a:lnTo>
                  <a:lnTo>
                    <a:pt x="3579477" y="3449802"/>
                  </a:lnTo>
                  <a:lnTo>
                    <a:pt x="3579478" y="900720"/>
                  </a:lnTo>
                  <a:lnTo>
                    <a:pt x="3578477" y="900219"/>
                  </a:lnTo>
                  <a:close/>
                </a:path>
              </a:pathLst>
            </a:custGeom>
            <a:blipFill dpi="0" rotWithShape="0">
              <a:blip r:embed="rId8"/>
              <a:srcRect/>
              <a:tile tx="0" ty="0" sx="43382" sy="43382"/>
            </a:blipFill>
            <a:ln>
              <a:noFill/>
            </a:ln>
          </p:spPr>
          <p:style>
            <a:lnRef idx="2">
              <a:srgbClr val="CAAA9F">
                <a:shade val="50000"/>
              </a:srgbClr>
            </a:lnRef>
            <a:fillRef idx="1">
              <a:srgbClr val="CAAA9F"/>
            </a:fillRef>
            <a:effectRef idx="0">
              <a:srgbClr val="CAAA9F"/>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Open Sans" panose="020B0606030504020204" charset="0"/>
              </a:endParaRPr>
            </a:p>
          </p:txBody>
        </p:sp>
      </p:grpSp>
    </p:spTree>
    <p:custDataLst>
      <p:tags r:id="rId12"/>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custDataLst>
              <p:tags r:id="rId1"/>
            </p:custDataLst>
          </p:nvPr>
        </p:nvSpPr>
        <p:spPr bwMode="auto">
          <a:xfrm>
            <a:off x="8191660" y="1766739"/>
            <a:ext cx="1640990" cy="1882844"/>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pattFill prst="pct10">
            <a:fgClr>
              <a:srgbClr val="BC9486"/>
            </a:fgClr>
            <a:bgClr>
              <a:sysClr val="window" lastClr="FFFFFF"/>
            </a:bgClr>
          </a:patt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18" name="任意形状 17"/>
          <p:cNvSpPr/>
          <p:nvPr>
            <p:custDataLst>
              <p:tags r:id="rId2"/>
            </p:custDataLst>
          </p:nvPr>
        </p:nvSpPr>
        <p:spPr bwMode="auto">
          <a:xfrm>
            <a:off x="4583273" y="0"/>
            <a:ext cx="3608387" cy="1409700"/>
          </a:xfrm>
          <a:custGeom>
            <a:avLst/>
            <a:gdLst>
              <a:gd name="connsiteX0" fmla="*/ 0 w 3608387"/>
              <a:gd name="connsiteY0" fmla="*/ 0 h 1409700"/>
              <a:gd name="connsiteX1" fmla="*/ 3608387 w 3608387"/>
              <a:gd name="connsiteY1" fmla="*/ 0 h 1409700"/>
              <a:gd name="connsiteX2" fmla="*/ 3608387 w 3608387"/>
              <a:gd name="connsiteY2" fmla="*/ 546100 h 1409700"/>
              <a:gd name="connsiteX3" fmla="*/ 1833562 w 3608387"/>
              <a:gd name="connsiteY3" fmla="*/ 1409700 h 1409700"/>
              <a:gd name="connsiteX4" fmla="*/ 0 w 3608387"/>
              <a:gd name="connsiteY4" fmla="*/ 50165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7" h="1409700">
                <a:moveTo>
                  <a:pt x="0" y="0"/>
                </a:moveTo>
                <a:lnTo>
                  <a:pt x="3608387" y="0"/>
                </a:lnTo>
                <a:lnTo>
                  <a:pt x="3608387" y="546100"/>
                </a:lnTo>
                <a:lnTo>
                  <a:pt x="1833562" y="1409700"/>
                </a:lnTo>
                <a:lnTo>
                  <a:pt x="0" y="501650"/>
                </a:lnTo>
                <a:close/>
              </a:path>
            </a:pathLst>
          </a:custGeom>
          <a:solidFill>
            <a:schemeClr val="accent1">
              <a:lumMod val="50000"/>
              <a:alpha val="7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15" name="Freeform 5"/>
          <p:cNvSpPr/>
          <p:nvPr>
            <p:custDataLst>
              <p:tags r:id="rId3"/>
            </p:custDataLst>
          </p:nvPr>
        </p:nvSpPr>
        <p:spPr bwMode="auto">
          <a:xfrm>
            <a:off x="9660501" y="1409700"/>
            <a:ext cx="629450" cy="722221"/>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solidFill>
            <a:schemeClr val="accent2">
              <a:alpha val="28000"/>
            </a:schemeClr>
          </a:solid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21" name="任意形状 20"/>
          <p:cNvSpPr/>
          <p:nvPr>
            <p:custDataLst>
              <p:tags r:id="rId4"/>
            </p:custDataLst>
          </p:nvPr>
        </p:nvSpPr>
        <p:spPr bwMode="auto">
          <a:xfrm>
            <a:off x="9334258" y="3232512"/>
            <a:ext cx="2857743" cy="3625489"/>
          </a:xfrm>
          <a:custGeom>
            <a:avLst/>
            <a:gdLst>
              <a:gd name="connsiteX0" fmla="*/ 1864286 w 2857743"/>
              <a:gd name="connsiteY0" fmla="*/ 0 h 3625489"/>
              <a:gd name="connsiteX1" fmla="*/ 2857743 w 2857743"/>
              <a:gd name="connsiteY1" fmla="*/ 529785 h 3625489"/>
              <a:gd name="connsiteX2" fmla="*/ 2857743 w 2857743"/>
              <a:gd name="connsiteY2" fmla="*/ 3625489 h 3625489"/>
              <a:gd name="connsiteX3" fmla="*/ 632769 w 2857743"/>
              <a:gd name="connsiteY3" fmla="*/ 3625489 h 3625489"/>
              <a:gd name="connsiteX4" fmla="*/ 0 w 2857743"/>
              <a:gd name="connsiteY4" fmla="*/ 3312118 h 3625489"/>
              <a:gd name="connsiteX5" fmla="*/ 0 w 2857743"/>
              <a:gd name="connsiteY5" fmla="*/ 1054152 h 36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743" h="3625489">
                <a:moveTo>
                  <a:pt x="1864286" y="0"/>
                </a:moveTo>
                <a:lnTo>
                  <a:pt x="2857743" y="529785"/>
                </a:lnTo>
                <a:lnTo>
                  <a:pt x="2857743" y="3625489"/>
                </a:lnTo>
                <a:lnTo>
                  <a:pt x="632769" y="3625489"/>
                </a:lnTo>
                <a:lnTo>
                  <a:pt x="0" y="3312118"/>
                </a:lnTo>
                <a:lnTo>
                  <a:pt x="0" y="1054152"/>
                </a:lnTo>
                <a:close/>
              </a:path>
            </a:pathLst>
          </a:custGeom>
          <a:solidFill>
            <a:schemeClr val="accent1">
              <a:alpha val="12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pic>
        <p:nvPicPr>
          <p:cNvPr id="9" name="Picture 8"/>
          <p:cNvPicPr/>
          <p:nvPr/>
        </p:nvPicPr>
        <p:blipFill>
          <a:blip r:embed="rId5"/>
          <a:stretch>
            <a:fillRect/>
          </a:stretch>
        </p:blipFill>
        <p:spPr>
          <a:xfrm>
            <a:off x="1049020" y="716915"/>
            <a:ext cx="9496425" cy="3217545"/>
          </a:xfrm>
          <a:prstGeom prst="rect">
            <a:avLst/>
          </a:prstGeom>
        </p:spPr>
      </p:pic>
      <p:pic>
        <p:nvPicPr>
          <p:cNvPr id="11" name="Picture 10"/>
          <p:cNvPicPr/>
          <p:nvPr/>
        </p:nvPicPr>
        <p:blipFill>
          <a:blip r:embed="rId6"/>
          <a:stretch>
            <a:fillRect/>
          </a:stretch>
        </p:blipFill>
        <p:spPr>
          <a:xfrm>
            <a:off x="1458595" y="3933825"/>
            <a:ext cx="9087485" cy="2764155"/>
          </a:xfrm>
          <a:prstGeom prst="rect">
            <a:avLst/>
          </a:prstGeom>
        </p:spPr>
      </p:pic>
      <p:sp>
        <p:nvSpPr>
          <p:cNvPr id="12" name="Text Box 11"/>
          <p:cNvSpPr txBox="1"/>
          <p:nvPr/>
        </p:nvSpPr>
        <p:spPr>
          <a:xfrm>
            <a:off x="4791075" y="245110"/>
            <a:ext cx="3035935" cy="521970"/>
          </a:xfrm>
          <a:prstGeom prst="rect">
            <a:avLst/>
          </a:prstGeom>
          <a:noFill/>
        </p:spPr>
        <p:txBody>
          <a:bodyPr wrap="square" rtlCol="0">
            <a:spAutoFit/>
          </a:bodyPr>
          <a:p>
            <a:r>
              <a:rPr lang="en-US" sz="2800" b="1"/>
              <a:t>Preparing Data</a:t>
            </a:r>
            <a:endParaRPr lang="en-US" sz="2800" b="1"/>
          </a:p>
        </p:txBody>
      </p:sp>
    </p:spTree>
    <p:custDataLst>
      <p:tags r:id="rId7"/>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custDataLst>
              <p:tags r:id="rId1"/>
            </p:custDataLst>
          </p:nvPr>
        </p:nvSpPr>
        <p:spPr bwMode="auto">
          <a:xfrm>
            <a:off x="8191660" y="1766739"/>
            <a:ext cx="1640990" cy="1882844"/>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pattFill prst="pct10">
            <a:fgClr>
              <a:srgbClr val="BC9486"/>
            </a:fgClr>
            <a:bgClr>
              <a:sysClr val="window" lastClr="FFFFFF"/>
            </a:bgClr>
          </a:patt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18" name="任意形状 17"/>
          <p:cNvSpPr/>
          <p:nvPr>
            <p:custDataLst>
              <p:tags r:id="rId2"/>
            </p:custDataLst>
          </p:nvPr>
        </p:nvSpPr>
        <p:spPr bwMode="auto">
          <a:xfrm>
            <a:off x="4583273" y="0"/>
            <a:ext cx="3608387" cy="1409700"/>
          </a:xfrm>
          <a:custGeom>
            <a:avLst/>
            <a:gdLst>
              <a:gd name="connsiteX0" fmla="*/ 0 w 3608387"/>
              <a:gd name="connsiteY0" fmla="*/ 0 h 1409700"/>
              <a:gd name="connsiteX1" fmla="*/ 3608387 w 3608387"/>
              <a:gd name="connsiteY1" fmla="*/ 0 h 1409700"/>
              <a:gd name="connsiteX2" fmla="*/ 3608387 w 3608387"/>
              <a:gd name="connsiteY2" fmla="*/ 546100 h 1409700"/>
              <a:gd name="connsiteX3" fmla="*/ 1833562 w 3608387"/>
              <a:gd name="connsiteY3" fmla="*/ 1409700 h 1409700"/>
              <a:gd name="connsiteX4" fmla="*/ 0 w 3608387"/>
              <a:gd name="connsiteY4" fmla="*/ 50165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7" h="1409700">
                <a:moveTo>
                  <a:pt x="0" y="0"/>
                </a:moveTo>
                <a:lnTo>
                  <a:pt x="3608387" y="0"/>
                </a:lnTo>
                <a:lnTo>
                  <a:pt x="3608387" y="546100"/>
                </a:lnTo>
                <a:lnTo>
                  <a:pt x="1833562" y="1409700"/>
                </a:lnTo>
                <a:lnTo>
                  <a:pt x="0" y="501650"/>
                </a:lnTo>
                <a:close/>
              </a:path>
            </a:pathLst>
          </a:custGeom>
          <a:solidFill>
            <a:schemeClr val="accent1">
              <a:lumMod val="50000"/>
              <a:alpha val="7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15" name="Freeform 5"/>
          <p:cNvSpPr/>
          <p:nvPr>
            <p:custDataLst>
              <p:tags r:id="rId3"/>
            </p:custDataLst>
          </p:nvPr>
        </p:nvSpPr>
        <p:spPr bwMode="auto">
          <a:xfrm>
            <a:off x="9660501" y="1409700"/>
            <a:ext cx="629450" cy="722221"/>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solidFill>
            <a:schemeClr val="accent2">
              <a:alpha val="28000"/>
            </a:schemeClr>
          </a:solid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21" name="任意形状 20"/>
          <p:cNvSpPr/>
          <p:nvPr>
            <p:custDataLst>
              <p:tags r:id="rId4"/>
            </p:custDataLst>
          </p:nvPr>
        </p:nvSpPr>
        <p:spPr bwMode="auto">
          <a:xfrm>
            <a:off x="9334258" y="3232512"/>
            <a:ext cx="2857743" cy="3625489"/>
          </a:xfrm>
          <a:custGeom>
            <a:avLst/>
            <a:gdLst>
              <a:gd name="connsiteX0" fmla="*/ 1864286 w 2857743"/>
              <a:gd name="connsiteY0" fmla="*/ 0 h 3625489"/>
              <a:gd name="connsiteX1" fmla="*/ 2857743 w 2857743"/>
              <a:gd name="connsiteY1" fmla="*/ 529785 h 3625489"/>
              <a:gd name="connsiteX2" fmla="*/ 2857743 w 2857743"/>
              <a:gd name="connsiteY2" fmla="*/ 3625489 h 3625489"/>
              <a:gd name="connsiteX3" fmla="*/ 632769 w 2857743"/>
              <a:gd name="connsiteY3" fmla="*/ 3625489 h 3625489"/>
              <a:gd name="connsiteX4" fmla="*/ 0 w 2857743"/>
              <a:gd name="connsiteY4" fmla="*/ 3312118 h 3625489"/>
              <a:gd name="connsiteX5" fmla="*/ 0 w 2857743"/>
              <a:gd name="connsiteY5" fmla="*/ 1054152 h 36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743" h="3625489">
                <a:moveTo>
                  <a:pt x="1864286" y="0"/>
                </a:moveTo>
                <a:lnTo>
                  <a:pt x="2857743" y="529785"/>
                </a:lnTo>
                <a:lnTo>
                  <a:pt x="2857743" y="3625489"/>
                </a:lnTo>
                <a:lnTo>
                  <a:pt x="632769" y="3625489"/>
                </a:lnTo>
                <a:lnTo>
                  <a:pt x="0" y="3312118"/>
                </a:lnTo>
                <a:lnTo>
                  <a:pt x="0" y="1054152"/>
                </a:lnTo>
                <a:close/>
              </a:path>
            </a:pathLst>
          </a:custGeom>
          <a:solidFill>
            <a:schemeClr val="accent1">
              <a:alpha val="12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2" name="Text Box 1"/>
          <p:cNvSpPr txBox="1"/>
          <p:nvPr/>
        </p:nvSpPr>
        <p:spPr>
          <a:xfrm>
            <a:off x="536575" y="350520"/>
            <a:ext cx="11284585" cy="398780"/>
          </a:xfrm>
          <a:prstGeom prst="rect">
            <a:avLst/>
          </a:prstGeom>
          <a:noFill/>
        </p:spPr>
        <p:txBody>
          <a:bodyPr wrap="square" rtlCol="0">
            <a:spAutoFit/>
          </a:bodyPr>
          <a:p>
            <a:r>
              <a:rPr lang="en-US" sz="2000" b="1"/>
              <a:t>Question :- </a:t>
            </a:r>
            <a:r>
              <a:rPr lang="en-US" altLang="en-US" sz="2000" b="1"/>
              <a:t>How does risk weighting vary with age groups ?</a:t>
            </a:r>
            <a:r>
              <a:rPr lang="en-US"/>
              <a:t> </a:t>
            </a:r>
            <a:endParaRPr lang="en-US"/>
          </a:p>
        </p:txBody>
      </p:sp>
      <p:sp>
        <p:nvSpPr>
          <p:cNvPr id="3" name="Text Box 2"/>
          <p:cNvSpPr txBox="1"/>
          <p:nvPr/>
        </p:nvSpPr>
        <p:spPr>
          <a:xfrm>
            <a:off x="536575" y="1053465"/>
            <a:ext cx="2076450" cy="398780"/>
          </a:xfrm>
          <a:prstGeom prst="rect">
            <a:avLst/>
          </a:prstGeom>
          <a:noFill/>
        </p:spPr>
        <p:txBody>
          <a:bodyPr wrap="square" rtlCol="0">
            <a:spAutoFit/>
          </a:bodyPr>
          <a:p>
            <a:r>
              <a:rPr lang="en-US" sz="2000" b="1"/>
              <a:t>Answer :</a:t>
            </a:r>
            <a:r>
              <a:rPr lang="en-US" b="1"/>
              <a:t>-</a:t>
            </a:r>
            <a:endParaRPr lang="en-US" b="1"/>
          </a:p>
        </p:txBody>
      </p:sp>
      <p:sp>
        <p:nvSpPr>
          <p:cNvPr id="4" name="Text Box 3"/>
          <p:cNvSpPr txBox="1"/>
          <p:nvPr/>
        </p:nvSpPr>
        <p:spPr>
          <a:xfrm>
            <a:off x="536575" y="3549650"/>
            <a:ext cx="2183130" cy="398780"/>
          </a:xfrm>
          <a:prstGeom prst="rect">
            <a:avLst/>
          </a:prstGeom>
          <a:noFill/>
        </p:spPr>
        <p:txBody>
          <a:bodyPr wrap="square" rtlCol="0">
            <a:spAutoFit/>
          </a:bodyPr>
          <a:p>
            <a:r>
              <a:rPr lang="en-US" sz="2000" b="1"/>
              <a:t>Result :</a:t>
            </a:r>
            <a:r>
              <a:rPr lang="en-US"/>
              <a:t>-</a:t>
            </a:r>
            <a:endParaRPr lang="en-US"/>
          </a:p>
        </p:txBody>
      </p:sp>
      <p:pic>
        <p:nvPicPr>
          <p:cNvPr id="5" name="Picture 4"/>
          <p:cNvPicPr/>
          <p:nvPr/>
        </p:nvPicPr>
        <p:blipFill>
          <a:blip r:embed="rId5"/>
          <a:stretch>
            <a:fillRect/>
          </a:stretch>
        </p:blipFill>
        <p:spPr>
          <a:xfrm>
            <a:off x="1849438" y="994093"/>
            <a:ext cx="8658225" cy="2238375"/>
          </a:xfrm>
          <a:prstGeom prst="rect">
            <a:avLst/>
          </a:prstGeom>
        </p:spPr>
      </p:pic>
      <p:pic>
        <p:nvPicPr>
          <p:cNvPr id="6" name="Picture 5"/>
          <p:cNvPicPr/>
          <p:nvPr/>
        </p:nvPicPr>
        <p:blipFill>
          <a:blip r:embed="rId6"/>
          <a:stretch>
            <a:fillRect/>
          </a:stretch>
        </p:blipFill>
        <p:spPr>
          <a:xfrm>
            <a:off x="1942465" y="3477895"/>
            <a:ext cx="8564880" cy="3256280"/>
          </a:xfrm>
          <a:prstGeom prst="rect">
            <a:avLst/>
          </a:prstGeom>
        </p:spPr>
      </p:pic>
    </p:spTree>
    <p:custDataLst>
      <p:tags r:id="rId7"/>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p:cNvSpPr/>
          <p:nvPr>
            <p:custDataLst>
              <p:tags r:id="rId1"/>
            </p:custDataLst>
          </p:nvPr>
        </p:nvSpPr>
        <p:spPr bwMode="auto">
          <a:xfrm>
            <a:off x="8191660" y="1766739"/>
            <a:ext cx="1640990" cy="1882844"/>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pattFill prst="pct10">
            <a:fgClr>
              <a:srgbClr val="BC9486"/>
            </a:fgClr>
            <a:bgClr>
              <a:sysClr val="window" lastClr="FFFFFF"/>
            </a:bgClr>
          </a:patt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18" name="任意形状 17"/>
          <p:cNvSpPr/>
          <p:nvPr>
            <p:custDataLst>
              <p:tags r:id="rId2"/>
            </p:custDataLst>
          </p:nvPr>
        </p:nvSpPr>
        <p:spPr bwMode="auto">
          <a:xfrm>
            <a:off x="4583273" y="0"/>
            <a:ext cx="3608387" cy="1409700"/>
          </a:xfrm>
          <a:custGeom>
            <a:avLst/>
            <a:gdLst>
              <a:gd name="connsiteX0" fmla="*/ 0 w 3608387"/>
              <a:gd name="connsiteY0" fmla="*/ 0 h 1409700"/>
              <a:gd name="connsiteX1" fmla="*/ 3608387 w 3608387"/>
              <a:gd name="connsiteY1" fmla="*/ 0 h 1409700"/>
              <a:gd name="connsiteX2" fmla="*/ 3608387 w 3608387"/>
              <a:gd name="connsiteY2" fmla="*/ 546100 h 1409700"/>
              <a:gd name="connsiteX3" fmla="*/ 1833562 w 3608387"/>
              <a:gd name="connsiteY3" fmla="*/ 1409700 h 1409700"/>
              <a:gd name="connsiteX4" fmla="*/ 0 w 3608387"/>
              <a:gd name="connsiteY4" fmla="*/ 50165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387" h="1409700">
                <a:moveTo>
                  <a:pt x="0" y="0"/>
                </a:moveTo>
                <a:lnTo>
                  <a:pt x="3608387" y="0"/>
                </a:lnTo>
                <a:lnTo>
                  <a:pt x="3608387" y="546100"/>
                </a:lnTo>
                <a:lnTo>
                  <a:pt x="1833562" y="1409700"/>
                </a:lnTo>
                <a:lnTo>
                  <a:pt x="0" y="501650"/>
                </a:lnTo>
                <a:close/>
              </a:path>
            </a:pathLst>
          </a:custGeom>
          <a:solidFill>
            <a:schemeClr val="accent1">
              <a:lumMod val="50000"/>
              <a:alpha val="7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15" name="Freeform 5"/>
          <p:cNvSpPr/>
          <p:nvPr>
            <p:custDataLst>
              <p:tags r:id="rId3"/>
            </p:custDataLst>
          </p:nvPr>
        </p:nvSpPr>
        <p:spPr bwMode="auto">
          <a:xfrm>
            <a:off x="9660501" y="1409700"/>
            <a:ext cx="629450" cy="722221"/>
          </a:xfrm>
          <a:custGeom>
            <a:avLst/>
            <a:gdLst>
              <a:gd name="T0" fmla="*/ 1146 w 2273"/>
              <a:gd name="T1" fmla="*/ 0 h 2608"/>
              <a:gd name="T2" fmla="*/ 2273 w 2273"/>
              <a:gd name="T3" fmla="*/ 601 h 2608"/>
              <a:gd name="T4" fmla="*/ 2273 w 2273"/>
              <a:gd name="T5" fmla="*/ 2064 h 2608"/>
              <a:gd name="T6" fmla="*/ 1155 w 2273"/>
              <a:gd name="T7" fmla="*/ 2608 h 2608"/>
              <a:gd name="T8" fmla="*/ 0 w 2273"/>
              <a:gd name="T9" fmla="*/ 2036 h 2608"/>
              <a:gd name="T10" fmla="*/ 0 w 2273"/>
              <a:gd name="T11" fmla="*/ 648 h 2608"/>
              <a:gd name="T12" fmla="*/ 1146 w 2273"/>
              <a:gd name="T13" fmla="*/ 0 h 2608"/>
            </a:gdLst>
            <a:ahLst/>
            <a:cxnLst>
              <a:cxn ang="0">
                <a:pos x="T0" y="T1"/>
              </a:cxn>
              <a:cxn ang="0">
                <a:pos x="T2" y="T3"/>
              </a:cxn>
              <a:cxn ang="0">
                <a:pos x="T4" y="T5"/>
              </a:cxn>
              <a:cxn ang="0">
                <a:pos x="T6" y="T7"/>
              </a:cxn>
              <a:cxn ang="0">
                <a:pos x="T8" y="T9"/>
              </a:cxn>
              <a:cxn ang="0">
                <a:pos x="T10" y="T11"/>
              </a:cxn>
              <a:cxn ang="0">
                <a:pos x="T12" y="T13"/>
              </a:cxn>
            </a:cxnLst>
            <a:rect l="0" t="0" r="r" b="b"/>
            <a:pathLst>
              <a:path w="2273" h="2608">
                <a:moveTo>
                  <a:pt x="1146" y="0"/>
                </a:moveTo>
                <a:lnTo>
                  <a:pt x="2273" y="601"/>
                </a:lnTo>
                <a:lnTo>
                  <a:pt x="2273" y="2064"/>
                </a:lnTo>
                <a:lnTo>
                  <a:pt x="1155" y="2608"/>
                </a:lnTo>
                <a:lnTo>
                  <a:pt x="0" y="2036"/>
                </a:lnTo>
                <a:lnTo>
                  <a:pt x="0" y="648"/>
                </a:lnTo>
                <a:lnTo>
                  <a:pt x="1146" y="0"/>
                </a:lnTo>
                <a:close/>
              </a:path>
            </a:pathLst>
          </a:custGeom>
          <a:solidFill>
            <a:schemeClr val="accent2">
              <a:alpha val="28000"/>
            </a:schemeClr>
          </a:solidFill>
          <a:ln>
            <a:noFill/>
          </a:ln>
        </p:spPr>
        <p:txBody>
          <a:bodyPr vert="horz" wrap="square" lIns="91440" tIns="45720" rIns="91440" bIns="45720" numCol="1" anchor="t" anchorCtr="0" compatLnSpc="1"/>
          <a:lstStyle/>
          <a:p>
            <a:endParaRPr lang="zh-CN" altLang="en-US">
              <a:cs typeface="Open Sans" panose="020B0606030504020204" charset="0"/>
            </a:endParaRPr>
          </a:p>
        </p:txBody>
      </p:sp>
      <p:sp>
        <p:nvSpPr>
          <p:cNvPr id="21" name="任意形状 20"/>
          <p:cNvSpPr/>
          <p:nvPr>
            <p:custDataLst>
              <p:tags r:id="rId4"/>
            </p:custDataLst>
          </p:nvPr>
        </p:nvSpPr>
        <p:spPr bwMode="auto">
          <a:xfrm>
            <a:off x="9334258" y="3232512"/>
            <a:ext cx="2857743" cy="3625489"/>
          </a:xfrm>
          <a:custGeom>
            <a:avLst/>
            <a:gdLst>
              <a:gd name="connsiteX0" fmla="*/ 1864286 w 2857743"/>
              <a:gd name="connsiteY0" fmla="*/ 0 h 3625489"/>
              <a:gd name="connsiteX1" fmla="*/ 2857743 w 2857743"/>
              <a:gd name="connsiteY1" fmla="*/ 529785 h 3625489"/>
              <a:gd name="connsiteX2" fmla="*/ 2857743 w 2857743"/>
              <a:gd name="connsiteY2" fmla="*/ 3625489 h 3625489"/>
              <a:gd name="connsiteX3" fmla="*/ 632769 w 2857743"/>
              <a:gd name="connsiteY3" fmla="*/ 3625489 h 3625489"/>
              <a:gd name="connsiteX4" fmla="*/ 0 w 2857743"/>
              <a:gd name="connsiteY4" fmla="*/ 3312118 h 3625489"/>
              <a:gd name="connsiteX5" fmla="*/ 0 w 2857743"/>
              <a:gd name="connsiteY5" fmla="*/ 1054152 h 36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743" h="3625489">
                <a:moveTo>
                  <a:pt x="1864286" y="0"/>
                </a:moveTo>
                <a:lnTo>
                  <a:pt x="2857743" y="529785"/>
                </a:lnTo>
                <a:lnTo>
                  <a:pt x="2857743" y="3625489"/>
                </a:lnTo>
                <a:lnTo>
                  <a:pt x="632769" y="3625489"/>
                </a:lnTo>
                <a:lnTo>
                  <a:pt x="0" y="3312118"/>
                </a:lnTo>
                <a:lnTo>
                  <a:pt x="0" y="1054152"/>
                </a:lnTo>
                <a:close/>
              </a:path>
            </a:pathLst>
          </a:custGeom>
          <a:solidFill>
            <a:schemeClr val="accent1">
              <a:alpha val="12000"/>
            </a:schemeClr>
          </a:solidFill>
          <a:ln>
            <a:noFill/>
          </a:ln>
        </p:spPr>
        <p:txBody>
          <a:bodyPr vert="horz" wrap="square" lIns="91440" tIns="45720" rIns="91440" bIns="45720" numCol="1" anchor="t" anchorCtr="0" compatLnSpc="1">
            <a:noAutofit/>
          </a:bodyPr>
          <a:lstStyle/>
          <a:p>
            <a:endParaRPr lang="zh-CN" altLang="en-US">
              <a:cs typeface="Open Sans" panose="020B0606030504020204" charset="0"/>
            </a:endParaRPr>
          </a:p>
        </p:txBody>
      </p:sp>
      <p:sp>
        <p:nvSpPr>
          <p:cNvPr id="2" name="Text Box 1"/>
          <p:cNvSpPr txBox="1"/>
          <p:nvPr/>
        </p:nvSpPr>
        <p:spPr>
          <a:xfrm>
            <a:off x="536575" y="350520"/>
            <a:ext cx="11557635" cy="706755"/>
          </a:xfrm>
          <a:prstGeom prst="rect">
            <a:avLst/>
          </a:prstGeom>
          <a:noFill/>
        </p:spPr>
        <p:txBody>
          <a:bodyPr wrap="square" rtlCol="0">
            <a:spAutoFit/>
          </a:bodyPr>
          <a:p>
            <a:r>
              <a:rPr lang="en-US" sz="2000" b="1"/>
              <a:t>Question :- </a:t>
            </a:r>
            <a:r>
              <a:rPr lang="en-US" altLang="en-US" sz="2000" b="1"/>
              <a:t>Which customers own multiple properties and have a high credit card 		        balance ?</a:t>
            </a:r>
            <a:r>
              <a:rPr lang="en-US"/>
              <a:t> </a:t>
            </a:r>
            <a:endParaRPr lang="en-US"/>
          </a:p>
        </p:txBody>
      </p:sp>
      <p:sp>
        <p:nvSpPr>
          <p:cNvPr id="3" name="Text Box 2"/>
          <p:cNvSpPr txBox="1"/>
          <p:nvPr/>
        </p:nvSpPr>
        <p:spPr>
          <a:xfrm>
            <a:off x="536575" y="1053465"/>
            <a:ext cx="2076450" cy="398780"/>
          </a:xfrm>
          <a:prstGeom prst="rect">
            <a:avLst/>
          </a:prstGeom>
          <a:noFill/>
        </p:spPr>
        <p:txBody>
          <a:bodyPr wrap="square" rtlCol="0">
            <a:spAutoFit/>
          </a:bodyPr>
          <a:p>
            <a:r>
              <a:rPr lang="en-US" sz="2000" b="1"/>
              <a:t>Answer :</a:t>
            </a:r>
            <a:r>
              <a:rPr lang="en-US" b="1"/>
              <a:t>-</a:t>
            </a:r>
            <a:endParaRPr lang="en-US" b="1"/>
          </a:p>
        </p:txBody>
      </p:sp>
      <p:sp>
        <p:nvSpPr>
          <p:cNvPr id="4" name="Text Box 3"/>
          <p:cNvSpPr txBox="1"/>
          <p:nvPr/>
        </p:nvSpPr>
        <p:spPr>
          <a:xfrm>
            <a:off x="710565" y="4138930"/>
            <a:ext cx="2183130" cy="398780"/>
          </a:xfrm>
          <a:prstGeom prst="rect">
            <a:avLst/>
          </a:prstGeom>
          <a:noFill/>
        </p:spPr>
        <p:txBody>
          <a:bodyPr wrap="square" rtlCol="0">
            <a:spAutoFit/>
          </a:bodyPr>
          <a:p>
            <a:r>
              <a:rPr lang="en-US" sz="2000" b="1"/>
              <a:t>Result :</a:t>
            </a:r>
            <a:r>
              <a:rPr lang="en-US"/>
              <a:t>-</a:t>
            </a:r>
            <a:endParaRPr lang="en-US"/>
          </a:p>
        </p:txBody>
      </p:sp>
      <p:pic>
        <p:nvPicPr>
          <p:cNvPr id="5" name="Picture 4"/>
          <p:cNvPicPr/>
          <p:nvPr/>
        </p:nvPicPr>
        <p:blipFill>
          <a:blip r:embed="rId5"/>
          <a:stretch>
            <a:fillRect/>
          </a:stretch>
        </p:blipFill>
        <p:spPr>
          <a:xfrm>
            <a:off x="881380" y="1493520"/>
            <a:ext cx="11212830" cy="1383665"/>
          </a:xfrm>
          <a:prstGeom prst="rect">
            <a:avLst/>
          </a:prstGeom>
        </p:spPr>
      </p:pic>
      <p:pic>
        <p:nvPicPr>
          <p:cNvPr id="6" name="Picture 5"/>
          <p:cNvPicPr/>
          <p:nvPr/>
        </p:nvPicPr>
        <p:blipFill>
          <a:blip r:embed="rId6"/>
          <a:stretch>
            <a:fillRect/>
          </a:stretch>
        </p:blipFill>
        <p:spPr>
          <a:xfrm>
            <a:off x="2300605" y="4537710"/>
            <a:ext cx="9304655" cy="1336040"/>
          </a:xfrm>
          <a:prstGeom prst="rect">
            <a:avLst/>
          </a:prstGeom>
        </p:spPr>
      </p:pic>
    </p:spTree>
    <p:custDataLst>
      <p:tags r:id="rId7"/>
    </p:custDataLst>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FILL_FORE_SCHEMECOLOR_INDEX" val="8"/>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6"/>
  <p:tag name="KSO_WM_UNIT_ID" val="custom20191192_16*i*6"/>
  <p:tag name="KSO_WM_TEMPLATE_CATEGORY" val="custom"/>
  <p:tag name="KSO_WM_TEMPLATE_INDEX" val="20191192"/>
  <p:tag name="KSO_WM_UNIT_LAYERLEVEL" val="1"/>
  <p:tag name="KSO_WM_TAG_VERSION" val="1.0"/>
  <p:tag name="KSO_WM_BEAUTIFY_FLAG" val="#wm#"/>
</p:tagLst>
</file>

<file path=ppt/tags/tag101.xml><?xml version="1.0" encoding="utf-8"?>
<p:tagLst xmlns:p="http://schemas.openxmlformats.org/presentationml/2006/main">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ustom20191192_16*i*1"/>
  <p:tag name="KSO_WM_TEMPLATE_CATEGORY" val="custom"/>
  <p:tag name="KSO_WM_TEMPLATE_INDEX" val="20191192"/>
  <p:tag name="KSO_WM_UNIT_LAYERLEVEL" val="1"/>
  <p:tag name="KSO_WM_TAG_VERSION" val="1.0"/>
  <p:tag name="KSO_WM_BEAUTIFY_FLAG" val="#wm#"/>
</p:tagLst>
</file>

<file path=ppt/tags/tag102.xml><?xml version="1.0" encoding="utf-8"?>
<p:tagLst xmlns:p="http://schemas.openxmlformats.org/presentationml/2006/main">
  <p:tag name="KSO_WM_CREATIVE_CROP_ORG_LEFT" val="-107.05"/>
  <p:tag name="KSO_WM_CREATIVE_CROP_ORG_TOP" val="491.1"/>
  <p:tag name="KSO_WM_CREATIVE_CROP_ORG_WIDTH" val="792"/>
  <p:tag name="KSO_WM_CREATIVE_CROP_ORG_HEIGHT" val="528.4"/>
  <p:tag name="KSO_WM_CREATIVE_CROP_SHAPE_LEFT" val="150.286"/>
  <p:tag name="KSO_WM_CREATIVE_CROP_SHAPE_TOP" val="594.413"/>
  <p:tag name="KSO_WM_CREATIVE_CROP_SHAPE_WIDTH" val="277.355"/>
  <p:tag name="KSO_WM_CREATIVE_CROP_SHAPE_HEIGHT" val="321.746"/>
  <p:tag name="KSO_WM_UNIT_TEXT_FILL_FORE_SCHEMECOLOR_INDEX" val="2"/>
  <p:tag name="KSO_WM_UNIT_TEXT_FILL_TYPE" val="1"/>
  <p:tag name="KSO_WM_UNIT_USESOURCEFORMAT_APPLY" val="1"/>
  <p:tag name="KSO_WM_UNIT_DIAGRAM_MODELTYPE" val="creativeCrop"/>
  <p:tag name="KSO_WM_UNIT_VALUE" val="795*68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custom20191192_16*ζ_h_d*1_1_1"/>
  <p:tag name="KSO_WM_TEMPLATE_CATEGORY" val="custom"/>
  <p:tag name="KSO_WM_TEMPLATE_INDEX" val="20191192"/>
  <p:tag name="KSO_WM_UNIT_LAYERLEVEL" val="1_1_1"/>
  <p:tag name="KSO_WM_TAG_VERSION" val="1.0"/>
  <p:tag name="KSO_WM_BEAUTIFY_FLAG" val="#wm#"/>
</p:tagLst>
</file>

<file path=ppt/tags/tag103.xml><?xml version="1.0" encoding="utf-8"?>
<p:tagLst xmlns:p="http://schemas.openxmlformats.org/presentationml/2006/main">
  <p:tag name="KSO_WM_CREATIVE_CROP_ORG_LEFT" val="-107.05"/>
  <p:tag name="KSO_WM_CREATIVE_CROP_ORG_TOP" val="491.1"/>
  <p:tag name="KSO_WM_CREATIVE_CROP_ORG_WIDTH" val="792"/>
  <p:tag name="KSO_WM_CREATIVE_CROP_ORG_HEIGHT" val="528.4"/>
  <p:tag name="KSO_WM_CREATIVE_CROP_SHAPE_LEFT" val="61.2355"/>
  <p:tag name="KSO_WM_CREATIVE_CROP_SHAPE_TOP" val="491.1"/>
  <p:tag name="KSO_WM_CREATIVE_CROP_SHAPE_WIDTH" val="366.394"/>
  <p:tag name="KSO_WM_CREATIVE_CROP_SHAPE_HEIGHT" val="447.176"/>
  <p:tag name="KSO_WM_UNIT_TEXT_FILL_FORE_SCHEMECOLOR_INDEX" val="2"/>
  <p:tag name="KSO_WM_UNIT_TEXT_FILL_TYPE" val="1"/>
  <p:tag name="KSO_WM_UNIT_USESOURCEFORMAT_APPLY" val="1"/>
  <p:tag name="KSO_WM_UNIT_DIAGRAM_MODELTYPE" val="creativeCrop"/>
  <p:tag name="KSO_WM_UNIT_VALUE" val="1105*90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2"/>
  <p:tag name="KSO_WM_UNIT_ID" val="custom20191192_16*ζ_h_d*1_1_2"/>
  <p:tag name="KSO_WM_TEMPLATE_CATEGORY" val="custom"/>
  <p:tag name="KSO_WM_TEMPLATE_INDEX" val="20191192"/>
  <p:tag name="KSO_WM_UNIT_LAYERLEVEL" val="1_1_1"/>
  <p:tag name="KSO_WM_TAG_VERSION" val="1.0"/>
  <p:tag name="KSO_WM_BEAUTIFY_FLAG" val="#wm#"/>
</p:tagLst>
</file>

<file path=ppt/tags/tag104.xml><?xml version="1.0" encoding="utf-8"?>
<p:tagLst xmlns:p="http://schemas.openxmlformats.org/presentationml/2006/main">
  <p:tag name="KSO_WM_CREATIVE_CROP_ORG_LEFT" val="-107.05"/>
  <p:tag name="KSO_WM_CREATIVE_CROP_ORG_TOP" val="491.1"/>
  <p:tag name="KSO_WM_CREATIVE_CROP_ORG_WIDTH" val="792"/>
  <p:tag name="KSO_WM_CREATIVE_CROP_ORG_HEIGHT" val="528.4"/>
  <p:tag name="KSO_WM_CREATIVE_CROP_SHAPE_LEFT" val="210.196"/>
  <p:tag name="KSO_WM_CREATIVE_CROP_SHAPE_TOP" val="663.885"/>
  <p:tag name="KSO_WM_CREATIVE_CROP_SHAPE_WIDTH" val="157.535"/>
  <p:tag name="KSO_WM_CREATIVE_CROP_SHAPE_HEIGHT" val="182.749"/>
  <p:tag name="KSO_WM_UNIT_TEXT_FILL_FORE_SCHEMECOLOR_INDEX" val="2"/>
  <p:tag name="KSO_WM_UNIT_TEXT_FILL_TYPE" val="1"/>
  <p:tag name="KSO_WM_UNIT_USESOURCEFORMAT_APPLY" val="1"/>
  <p:tag name="KSO_WM_UNIT_DIAGRAM_MODELTYPE" val="creativeCrop"/>
  <p:tag name="KSO_WM_UNIT_VALUE" val="452*389"/>
  <p:tag name="KSO_WM_UNIT_HIGHLIGHT" val="0"/>
  <p:tag name="KSO_WM_UNIT_COMPATIBLE" val="0"/>
  <p:tag name="KSO_WM_UNIT_DIAGRAM_ISNUMVISUAL" val="0"/>
  <p:tag name="KSO_WM_UNIT_DIAGRAM_ISREFERUNIT" val="0"/>
  <p:tag name="KSO_WM_DIAGRAM_GROUP_CODE" val="ζ1-1"/>
  <p:tag name="KSO_WM_UNIT_TYPE" val="ζ_h_d"/>
  <p:tag name="KSO_WM_UNIT_INDEX" val="1_1_3"/>
  <p:tag name="KSO_WM_UNIT_ID" val="custom20191192_16*ζ_h_d*1_1_3"/>
  <p:tag name="KSO_WM_TEMPLATE_CATEGORY" val="custom"/>
  <p:tag name="KSO_WM_TEMPLATE_INDEX" val="20191192"/>
  <p:tag name="KSO_WM_UNIT_LAYERLEVEL" val="1_1_1"/>
  <p:tag name="KSO_WM_TAG_VERSION" val="1.0"/>
  <p:tag name="KSO_WM_BEAUTIFY_FLAG" val="#wm#"/>
</p:tagLst>
</file>

<file path=ppt/tags/tag105.xml><?xml version="1.0" encoding="utf-8"?>
<p:tagLst xmlns:p="http://schemas.openxmlformats.org/presentationml/2006/main">
  <p:tag name="KSO_WM_CREATIVE_CROP_ORG_LEFT" val="-107.05"/>
  <p:tag name="KSO_WM_CREATIVE_CROP_ORG_TOP" val="491.1"/>
  <p:tag name="KSO_WM_CREATIVE_CROP_ORG_WIDTH" val="792"/>
  <p:tag name="KSO_WM_CREATIVE_CROP_ORG_HEIGHT" val="528.4"/>
  <p:tag name="KSO_WM_CREATIVE_CROP_SHAPE_LEFT" val="150.259"/>
  <p:tag name="KSO_WM_CREATIVE_CROP_SHAPE_TOP" val="572.325"/>
  <p:tag name="KSO_WM_CREATIVE_CROP_SHAPE_WIDTH" val="366.405"/>
  <p:tag name="KSO_WM_CREATIVE_CROP_SHAPE_HEIGHT" val="447.175"/>
  <p:tag name="KSO_WM_UNIT_TEXT_FILL_FORE_SCHEMECOLOR_INDEX" val="2"/>
  <p:tag name="KSO_WM_UNIT_TEXT_FILL_TYPE" val="1"/>
  <p:tag name="KSO_WM_UNIT_USESOURCEFORMAT_APPLY" val="1"/>
  <p:tag name="KSO_WM_UNIT_DIAGRAM_MODELTYPE" val="creativeCrop"/>
  <p:tag name="KSO_WM_UNIT_VALUE" val="1105*90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4"/>
  <p:tag name="KSO_WM_UNIT_ID" val="custom20191192_16*ζ_h_d*1_1_4"/>
  <p:tag name="KSO_WM_TEMPLATE_CATEGORY" val="custom"/>
  <p:tag name="KSO_WM_TEMPLATE_INDEX" val="20191192"/>
  <p:tag name="KSO_WM_UNIT_LAYERLEVEL" val="1_1_1"/>
  <p:tag name="KSO_WM_TAG_VERSION" val="1.0"/>
  <p:tag name="KSO_WM_BEAUTIFY_FLAG" val="#wm#"/>
</p:tagLst>
</file>

<file path=ppt/tags/tag106.xml><?xml version="1.0" encoding="utf-8"?>
<p:tagLst xmlns:p="http://schemas.openxmlformats.org/presentationml/2006/main">
  <p:tag name="KSO_WM_SLIDE_ID" val="custom20191192_16"/>
  <p:tag name="KSO_WM_TEMPLATE_SUBCATEGORY" val="5"/>
  <p:tag name="KSO_WM_TEMPLATE_MASTER_TYPE" val="0"/>
  <p:tag name="KSO_WM_TEMPLATE_COLOR_TYPE" val="1"/>
  <p:tag name="KSO_WM_SLIDE_TYPE" val="text"/>
  <p:tag name="KSO_WM_SLIDE_SUBTYPE" val="diag"/>
  <p:tag name="KSO_WM_SLIDE_ITEM_CNT" val="1"/>
  <p:tag name="KSO_WM_SLIDE_INDEX" val="16"/>
  <p:tag name="KSO_WM_SLIDE_SIZE" val="893*539"/>
  <p:tag name="KSO_WM_SLIDE_POSITION" val="66*0"/>
  <p:tag name="KSO_WM_DIAGRAM_GROUP_CODE" val="ζ1-1"/>
  <p:tag name="KSO_WM_SLIDE_DIAGTYPE" val="ζ"/>
  <p:tag name="KSO_WM_TAG_VERSION" val="1.0"/>
  <p:tag name="KSO_WM_BEAUTIFY_FLAG" val="#wm#"/>
  <p:tag name="KSO_WM_TEMPLATE_CATEGORY" val="custom"/>
  <p:tag name="KSO_WM_TEMPLATE_INDEX" val="20191192"/>
  <p:tag name="KSO_WM_SLIDE_LAYOUT" val="a_f_ζ"/>
  <p:tag name="KSO_WM_SLIDE_LAYOUT_CNT" val="1_1_1"/>
  <p:tag name="KSO_WM_SPECIAL_SOURCE" val="jmoperation"/>
</p:tagLst>
</file>

<file path=ppt/tags/tag107.xml><?xml version="1.0" encoding="utf-8"?>
<p:tagLst xmlns:p="http://schemas.openxmlformats.org/presentationml/2006/main">
  <p:tag name="KSO_WM_UNIT_FILL_FORE_SCHEMECOLOR_INDEX" val="6"/>
  <p:tag name="KSO_WM_UNIT_FILL_BACK_SCHEMECOLOR_INDEX" val="14"/>
  <p:tag name="KSO_WM_UNIT_FILL_TYPE" val="2"/>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2"/>
  <p:tag name="KSO_WM_UNIT_ID" val="custom20191192_16*i*2"/>
  <p:tag name="KSO_WM_TEMPLATE_CATEGORY" val="custom"/>
  <p:tag name="KSO_WM_TEMPLATE_INDEX" val="20191192"/>
  <p:tag name="KSO_WM_UNIT_LAYERLEVEL" val="1"/>
  <p:tag name="KSO_WM_TAG_VERSION" val="1.0"/>
  <p:tag name="KSO_WM_BEAUTIFY_FLAG" val="#wm#"/>
</p:tagLst>
</file>

<file path=ppt/tags/tag108.xml><?xml version="1.0" encoding="utf-8"?>
<p:tagLst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3"/>
  <p:tag name="KSO_WM_UNIT_ID" val="custom20191192_16*i*3"/>
  <p:tag name="KSO_WM_TEMPLATE_CATEGORY" val="custom"/>
  <p:tag name="KSO_WM_TEMPLATE_INDEX" val="20191192"/>
  <p:tag name="KSO_WM_UNIT_LAYERLEVEL" val="1"/>
  <p:tag name="KSO_WM_TAG_VERSION" val="1.0"/>
  <p:tag name="KSO_WM_BEAUTIFY_FLAG" val="#wm#"/>
</p:tagLst>
</file>

<file path=ppt/tags/tag109.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4"/>
  <p:tag name="KSO_WM_UNIT_ID" val="custom20191192_16*i*4"/>
  <p:tag name="KSO_WM_TEMPLATE_CATEGORY" val="custom"/>
  <p:tag name="KSO_WM_TEMPLATE_INDEX" val="2019119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FILL_FORE_SCHEMECOLOR_INDEX" val="8"/>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6"/>
  <p:tag name="KSO_WM_UNIT_ID" val="custom20191192_16*i*6"/>
  <p:tag name="KSO_WM_TEMPLATE_CATEGORY" val="custom"/>
  <p:tag name="KSO_WM_TEMPLATE_INDEX" val="20191192"/>
  <p:tag name="KSO_WM_UNIT_LAYERLEVEL" val="1"/>
  <p:tag name="KSO_WM_TAG_VERSION" val="1.0"/>
  <p:tag name="KSO_WM_BEAUTIFY_FLAG" val="#wm#"/>
</p:tagLst>
</file>

<file path=ppt/tags/tag111.xml><?xml version="1.0" encoding="utf-8"?>
<p:tagLst xmlns:p="http://schemas.openxmlformats.org/presentationml/2006/main">
  <p:tag name="KSO_WM_SLIDE_ID" val="custom20191192_16"/>
  <p:tag name="KSO_WM_TEMPLATE_SUBCATEGORY" val="5"/>
  <p:tag name="KSO_WM_TEMPLATE_MASTER_TYPE" val="0"/>
  <p:tag name="KSO_WM_TEMPLATE_COLOR_TYPE" val="1"/>
  <p:tag name="KSO_WM_SLIDE_TYPE" val="text"/>
  <p:tag name="KSO_WM_SLIDE_SUBTYPE" val="diag"/>
  <p:tag name="KSO_WM_SLIDE_ITEM_CNT" val="1"/>
  <p:tag name="KSO_WM_SLIDE_INDEX" val="16"/>
  <p:tag name="KSO_WM_SLIDE_SIZE" val="893*539"/>
  <p:tag name="KSO_WM_SLIDE_POSITION" val="66*0"/>
  <p:tag name="KSO_WM_DIAGRAM_GROUP_CODE" val="ζ1-1"/>
  <p:tag name="KSO_WM_SLIDE_DIAGTYPE" val="ζ"/>
  <p:tag name="KSO_WM_TAG_VERSION" val="1.0"/>
  <p:tag name="KSO_WM_BEAUTIFY_FLAG" val="#wm#"/>
  <p:tag name="KSO_WM_TEMPLATE_CATEGORY" val="custom"/>
  <p:tag name="KSO_WM_TEMPLATE_INDEX" val="20191192"/>
  <p:tag name="KSO_WM_SLIDE_LAYOUT" val="a_f_ζ"/>
  <p:tag name="KSO_WM_SLIDE_LAYOUT_CNT" val="1_1_1"/>
  <p:tag name="KSO_WM_SPECIAL_SOURCE" val="jmoperation"/>
</p:tagLst>
</file>

<file path=ppt/tags/tag112.xml><?xml version="1.0" encoding="utf-8"?>
<p:tagLst xmlns:p="http://schemas.openxmlformats.org/presentationml/2006/main">
  <p:tag name="KSO_WM_UNIT_FILL_FORE_SCHEMECOLOR_INDEX" val="6"/>
  <p:tag name="KSO_WM_UNIT_FILL_BACK_SCHEMECOLOR_INDEX" val="14"/>
  <p:tag name="KSO_WM_UNIT_FILL_TYPE" val="2"/>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2"/>
  <p:tag name="KSO_WM_UNIT_ID" val="custom20191192_16*i*2"/>
  <p:tag name="KSO_WM_TEMPLATE_CATEGORY" val="custom"/>
  <p:tag name="KSO_WM_TEMPLATE_INDEX" val="20191192"/>
  <p:tag name="KSO_WM_UNIT_LAYERLEVEL" val="1"/>
  <p:tag name="KSO_WM_TAG_VERSION" val="1.0"/>
  <p:tag name="KSO_WM_BEAUTIFY_FLAG" val="#wm#"/>
</p:tagLst>
</file>

<file path=ppt/tags/tag113.xml><?xml version="1.0" encoding="utf-8"?>
<p:tagLst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3"/>
  <p:tag name="KSO_WM_UNIT_ID" val="custom20191192_16*i*3"/>
  <p:tag name="KSO_WM_TEMPLATE_CATEGORY" val="custom"/>
  <p:tag name="KSO_WM_TEMPLATE_INDEX" val="20191192"/>
  <p:tag name="KSO_WM_UNIT_LAYERLEVEL" val="1"/>
  <p:tag name="KSO_WM_TAG_VERSION" val="1.0"/>
  <p:tag name="KSO_WM_BEAUTIFY_FLAG" val="#wm#"/>
</p:tagLst>
</file>

<file path=ppt/tags/tag114.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4"/>
  <p:tag name="KSO_WM_UNIT_ID" val="custom20191192_16*i*4"/>
  <p:tag name="KSO_WM_TEMPLATE_CATEGORY" val="custom"/>
  <p:tag name="KSO_WM_TEMPLATE_INDEX" val="20191192"/>
  <p:tag name="KSO_WM_UNIT_LAYERLEVEL" val="1"/>
  <p:tag name="KSO_WM_TAG_VERSION" val="1.0"/>
  <p:tag name="KSO_WM_BEAUTIFY_FLAG" val="#wm#"/>
</p:tagLst>
</file>

<file path=ppt/tags/tag115.xml><?xml version="1.0" encoding="utf-8"?>
<p:tagLst xmlns:p="http://schemas.openxmlformats.org/presentationml/2006/main">
  <p:tag name="KSO_WM_UNIT_FILL_FORE_SCHEMECOLOR_INDEX" val="8"/>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6"/>
  <p:tag name="KSO_WM_UNIT_ID" val="custom20191192_16*i*6"/>
  <p:tag name="KSO_WM_TEMPLATE_CATEGORY" val="custom"/>
  <p:tag name="KSO_WM_TEMPLATE_INDEX" val="20191192"/>
  <p:tag name="KSO_WM_UNIT_LAYERLEVEL" val="1"/>
  <p:tag name="KSO_WM_TAG_VERSION" val="1.0"/>
  <p:tag name="KSO_WM_BEAUTIFY_FLAG" val="#wm#"/>
</p:tagLst>
</file>

<file path=ppt/tags/tag116.xml><?xml version="1.0" encoding="utf-8"?>
<p:tagLst xmlns:p="http://schemas.openxmlformats.org/presentationml/2006/main">
  <p:tag name="KSO_WM_SLIDE_ID" val="custom20191192_16"/>
  <p:tag name="KSO_WM_TEMPLATE_SUBCATEGORY" val="5"/>
  <p:tag name="KSO_WM_TEMPLATE_MASTER_TYPE" val="0"/>
  <p:tag name="KSO_WM_TEMPLATE_COLOR_TYPE" val="1"/>
  <p:tag name="KSO_WM_SLIDE_TYPE" val="text"/>
  <p:tag name="KSO_WM_SLIDE_SUBTYPE" val="diag"/>
  <p:tag name="KSO_WM_SLIDE_ITEM_CNT" val="1"/>
  <p:tag name="KSO_WM_SLIDE_INDEX" val="16"/>
  <p:tag name="KSO_WM_SLIDE_SIZE" val="893*539"/>
  <p:tag name="KSO_WM_SLIDE_POSITION" val="66*0"/>
  <p:tag name="KSO_WM_DIAGRAM_GROUP_CODE" val="ζ1-1"/>
  <p:tag name="KSO_WM_SLIDE_DIAGTYPE" val="ζ"/>
  <p:tag name="KSO_WM_TAG_VERSION" val="1.0"/>
  <p:tag name="KSO_WM_BEAUTIFY_FLAG" val="#wm#"/>
  <p:tag name="KSO_WM_TEMPLATE_CATEGORY" val="custom"/>
  <p:tag name="KSO_WM_TEMPLATE_INDEX" val="20191192"/>
  <p:tag name="KSO_WM_SLIDE_LAYOUT" val="a_f_ζ"/>
  <p:tag name="KSO_WM_SLIDE_LAYOUT_CNT" val="1_1_1"/>
  <p:tag name="KSO_WM_SPECIAL_SOURCE" val="jmoperation"/>
</p:tagLst>
</file>

<file path=ppt/tags/tag117.xml><?xml version="1.0" encoding="utf-8"?>
<p:tagLst xmlns:p="http://schemas.openxmlformats.org/presentationml/2006/main">
  <p:tag name="KSO_WM_UNIT_FILL_FORE_SCHEMECOLOR_INDEX" val="6"/>
  <p:tag name="KSO_WM_UNIT_FILL_BACK_SCHEMECOLOR_INDEX" val="14"/>
  <p:tag name="KSO_WM_UNIT_FILL_TYPE" val="2"/>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2"/>
  <p:tag name="KSO_WM_UNIT_ID" val="custom20191192_16*i*2"/>
  <p:tag name="KSO_WM_TEMPLATE_CATEGORY" val="custom"/>
  <p:tag name="KSO_WM_TEMPLATE_INDEX" val="20191192"/>
  <p:tag name="KSO_WM_UNIT_LAYERLEVEL" val="1"/>
  <p:tag name="KSO_WM_TAG_VERSION" val="1.0"/>
  <p:tag name="KSO_WM_BEAUTIFY_FLAG" val="#wm#"/>
</p:tagLst>
</file>

<file path=ppt/tags/tag118.xml><?xml version="1.0" encoding="utf-8"?>
<p:tagLst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3"/>
  <p:tag name="KSO_WM_UNIT_ID" val="custom20191192_16*i*3"/>
  <p:tag name="KSO_WM_TEMPLATE_CATEGORY" val="custom"/>
  <p:tag name="KSO_WM_TEMPLATE_INDEX" val="20191192"/>
  <p:tag name="KSO_WM_UNIT_LAYERLEVEL" val="1"/>
  <p:tag name="KSO_WM_TAG_VERSION" val="1.0"/>
  <p:tag name="KSO_WM_BEAUTIFY_FLAG" val="#wm#"/>
</p:tagLst>
</file>

<file path=ppt/tags/tag119.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4"/>
  <p:tag name="KSO_WM_UNIT_ID" val="custom20191192_16*i*4"/>
  <p:tag name="KSO_WM_TEMPLATE_CATEGORY" val="custom"/>
  <p:tag name="KSO_WM_TEMPLATE_INDEX" val="2019119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FILL_FORE_SCHEMECOLOR_INDEX" val="8"/>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6"/>
  <p:tag name="KSO_WM_UNIT_ID" val="custom20191192_16*i*6"/>
  <p:tag name="KSO_WM_TEMPLATE_CATEGORY" val="custom"/>
  <p:tag name="KSO_WM_TEMPLATE_INDEX" val="20191192"/>
  <p:tag name="KSO_WM_UNIT_LAYERLEVEL" val="1"/>
  <p:tag name="KSO_WM_TAG_VERSION" val="1.0"/>
  <p:tag name="KSO_WM_BEAUTIFY_FLAG" val="#wm#"/>
</p:tagLst>
</file>

<file path=ppt/tags/tag121.xml><?xml version="1.0" encoding="utf-8"?>
<p:tagLst xmlns:p="http://schemas.openxmlformats.org/presentationml/2006/main">
  <p:tag name="KSO_WM_SLIDE_ID" val="custom20191192_16"/>
  <p:tag name="KSO_WM_TEMPLATE_SUBCATEGORY" val="5"/>
  <p:tag name="KSO_WM_TEMPLATE_MASTER_TYPE" val="0"/>
  <p:tag name="KSO_WM_TEMPLATE_COLOR_TYPE" val="1"/>
  <p:tag name="KSO_WM_SLIDE_TYPE" val="text"/>
  <p:tag name="KSO_WM_SLIDE_SUBTYPE" val="diag"/>
  <p:tag name="KSO_WM_SLIDE_ITEM_CNT" val="1"/>
  <p:tag name="KSO_WM_SLIDE_INDEX" val="16"/>
  <p:tag name="KSO_WM_SLIDE_SIZE" val="893*539"/>
  <p:tag name="KSO_WM_SLIDE_POSITION" val="66*0"/>
  <p:tag name="KSO_WM_DIAGRAM_GROUP_CODE" val="ζ1-1"/>
  <p:tag name="KSO_WM_SLIDE_DIAGTYPE" val="ζ"/>
  <p:tag name="KSO_WM_TAG_VERSION" val="1.0"/>
  <p:tag name="KSO_WM_BEAUTIFY_FLAG" val="#wm#"/>
  <p:tag name="KSO_WM_TEMPLATE_CATEGORY" val="custom"/>
  <p:tag name="KSO_WM_TEMPLATE_INDEX" val="20191192"/>
  <p:tag name="KSO_WM_SLIDE_LAYOUT" val="a_f_ζ"/>
  <p:tag name="KSO_WM_SLIDE_LAYOUT_CNT" val="1_1_1"/>
  <p:tag name="KSO_WM_SPECIAL_SOURCE" val="jmoperation"/>
</p:tagLst>
</file>

<file path=ppt/tags/tag122.xml><?xml version="1.0" encoding="utf-8"?>
<p:tagLst xmlns:p="http://schemas.openxmlformats.org/presentationml/2006/main">
  <p:tag name="KSO_WM_UNIT_FILL_FORE_SCHEMECOLOR_INDEX" val="6"/>
  <p:tag name="KSO_WM_UNIT_FILL_BACK_SCHEMECOLOR_INDEX" val="14"/>
  <p:tag name="KSO_WM_UNIT_FILL_TYPE" val="2"/>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2"/>
  <p:tag name="KSO_WM_UNIT_ID" val="custom20191192_16*i*2"/>
  <p:tag name="KSO_WM_TEMPLATE_CATEGORY" val="custom"/>
  <p:tag name="KSO_WM_TEMPLATE_INDEX" val="20191192"/>
  <p:tag name="KSO_WM_UNIT_LAYERLEVEL" val="1"/>
  <p:tag name="KSO_WM_TAG_VERSION" val="1.0"/>
  <p:tag name="KSO_WM_BEAUTIFY_FLAG" val="#wm#"/>
</p:tagLst>
</file>

<file path=ppt/tags/tag123.xml><?xml version="1.0" encoding="utf-8"?>
<p:tagLst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3"/>
  <p:tag name="KSO_WM_UNIT_ID" val="custom20191192_16*i*3"/>
  <p:tag name="KSO_WM_TEMPLATE_CATEGORY" val="custom"/>
  <p:tag name="KSO_WM_TEMPLATE_INDEX" val="20191192"/>
  <p:tag name="KSO_WM_UNIT_LAYERLEVEL" val="1"/>
  <p:tag name="KSO_WM_TAG_VERSION" val="1.0"/>
  <p:tag name="KSO_WM_BEAUTIFY_FLAG" val="#wm#"/>
</p:tagLst>
</file>

<file path=ppt/tags/tag124.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4"/>
  <p:tag name="KSO_WM_UNIT_ID" val="custom20191192_16*i*4"/>
  <p:tag name="KSO_WM_TEMPLATE_CATEGORY" val="custom"/>
  <p:tag name="KSO_WM_TEMPLATE_INDEX" val="20191192"/>
  <p:tag name="KSO_WM_UNIT_LAYERLEVEL" val="1"/>
  <p:tag name="KSO_WM_TAG_VERSION" val="1.0"/>
  <p:tag name="KSO_WM_BEAUTIFY_FLAG" val="#wm#"/>
</p:tagLst>
</file>

<file path=ppt/tags/tag125.xml><?xml version="1.0" encoding="utf-8"?>
<p:tagLst xmlns:p="http://schemas.openxmlformats.org/presentationml/2006/main">
  <p:tag name="KSO_WM_UNIT_FILL_FORE_SCHEMECOLOR_INDEX" val="8"/>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6"/>
  <p:tag name="KSO_WM_UNIT_ID" val="custom20191192_16*i*6"/>
  <p:tag name="KSO_WM_TEMPLATE_CATEGORY" val="custom"/>
  <p:tag name="KSO_WM_TEMPLATE_INDEX" val="20191192"/>
  <p:tag name="KSO_WM_UNIT_LAYERLEVEL" val="1"/>
  <p:tag name="KSO_WM_TAG_VERSION" val="1.0"/>
  <p:tag name="KSO_WM_BEAUTIFY_FLAG" val="#wm#"/>
</p:tagLst>
</file>

<file path=ppt/tags/tag126.xml><?xml version="1.0" encoding="utf-8"?>
<p:tagLst xmlns:p="http://schemas.openxmlformats.org/presentationml/2006/main">
  <p:tag name="KSO_WM_SLIDE_ID" val="custom20191192_16"/>
  <p:tag name="KSO_WM_TEMPLATE_SUBCATEGORY" val="5"/>
  <p:tag name="KSO_WM_TEMPLATE_MASTER_TYPE" val="0"/>
  <p:tag name="KSO_WM_TEMPLATE_COLOR_TYPE" val="1"/>
  <p:tag name="KSO_WM_SLIDE_TYPE" val="text"/>
  <p:tag name="KSO_WM_SLIDE_SUBTYPE" val="diag"/>
  <p:tag name="KSO_WM_SLIDE_ITEM_CNT" val="1"/>
  <p:tag name="KSO_WM_SLIDE_INDEX" val="16"/>
  <p:tag name="KSO_WM_SLIDE_SIZE" val="893*539"/>
  <p:tag name="KSO_WM_SLIDE_POSITION" val="66*0"/>
  <p:tag name="KSO_WM_DIAGRAM_GROUP_CODE" val="ζ1-1"/>
  <p:tag name="KSO_WM_SLIDE_DIAGTYPE" val="ζ"/>
  <p:tag name="KSO_WM_TAG_VERSION" val="1.0"/>
  <p:tag name="KSO_WM_BEAUTIFY_FLAG" val="#wm#"/>
  <p:tag name="KSO_WM_TEMPLATE_CATEGORY" val="custom"/>
  <p:tag name="KSO_WM_TEMPLATE_INDEX" val="20191192"/>
  <p:tag name="KSO_WM_SLIDE_LAYOUT" val="a_f_ζ"/>
  <p:tag name="KSO_WM_SLIDE_LAYOUT_CNT" val="1_1_1"/>
  <p:tag name="KSO_WM_SPECIAL_SOURCE" val="jmoperation"/>
</p:tagLst>
</file>

<file path=ppt/tags/tag127.xml><?xml version="1.0" encoding="utf-8"?>
<p:tagLst xmlns:p="http://schemas.openxmlformats.org/presentationml/2006/main">
  <p:tag name="KSO_WM_UNIT_FILL_FORE_SCHEMECOLOR_INDEX" val="6"/>
  <p:tag name="KSO_WM_UNIT_FILL_BACK_SCHEMECOLOR_INDEX" val="14"/>
  <p:tag name="KSO_WM_UNIT_FILL_TYPE" val="2"/>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2"/>
  <p:tag name="KSO_WM_UNIT_ID" val="custom20191192_16*i*2"/>
  <p:tag name="KSO_WM_TEMPLATE_CATEGORY" val="custom"/>
  <p:tag name="KSO_WM_TEMPLATE_INDEX" val="20191192"/>
  <p:tag name="KSO_WM_UNIT_LAYERLEVEL" val="1"/>
  <p:tag name="KSO_WM_TAG_VERSION" val="1.0"/>
  <p:tag name="KSO_WM_BEAUTIFY_FLAG" val="#wm#"/>
</p:tagLst>
</file>

<file path=ppt/tags/tag128.xml><?xml version="1.0" encoding="utf-8"?>
<p:tagLst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3"/>
  <p:tag name="KSO_WM_UNIT_ID" val="custom20191192_16*i*3"/>
  <p:tag name="KSO_WM_TEMPLATE_CATEGORY" val="custom"/>
  <p:tag name="KSO_WM_TEMPLATE_INDEX" val="20191192"/>
  <p:tag name="KSO_WM_UNIT_LAYERLEVEL" val="1"/>
  <p:tag name="KSO_WM_TAG_VERSION" val="1.0"/>
  <p:tag name="KSO_WM_BEAUTIFY_FLAG" val="#wm#"/>
</p:tagLst>
</file>

<file path=ppt/tags/tag129.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4"/>
  <p:tag name="KSO_WM_UNIT_ID" val="custom20191192_16*i*4"/>
  <p:tag name="KSO_WM_TEMPLATE_CATEGORY" val="custom"/>
  <p:tag name="KSO_WM_TEMPLATE_INDEX" val="2019119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FILL_FORE_SCHEMECOLOR_INDEX" val="8"/>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6"/>
  <p:tag name="KSO_WM_UNIT_ID" val="custom20191192_16*i*6"/>
  <p:tag name="KSO_WM_TEMPLATE_CATEGORY" val="custom"/>
  <p:tag name="KSO_WM_TEMPLATE_INDEX" val="20191192"/>
  <p:tag name="KSO_WM_UNIT_LAYERLEVEL" val="1"/>
  <p:tag name="KSO_WM_TAG_VERSION" val="1.0"/>
  <p:tag name="KSO_WM_BEAUTIFY_FLAG" val="#wm#"/>
</p:tagLst>
</file>

<file path=ppt/tags/tag131.xml><?xml version="1.0" encoding="utf-8"?>
<p:tagLst xmlns:p="http://schemas.openxmlformats.org/presentationml/2006/main">
  <p:tag name="KSO_WM_SLIDE_ID" val="custom20191192_16"/>
  <p:tag name="KSO_WM_TEMPLATE_SUBCATEGORY" val="5"/>
  <p:tag name="KSO_WM_TEMPLATE_MASTER_TYPE" val="0"/>
  <p:tag name="KSO_WM_TEMPLATE_COLOR_TYPE" val="1"/>
  <p:tag name="KSO_WM_SLIDE_TYPE" val="text"/>
  <p:tag name="KSO_WM_SLIDE_SUBTYPE" val="diag"/>
  <p:tag name="KSO_WM_SLIDE_ITEM_CNT" val="1"/>
  <p:tag name="KSO_WM_SLIDE_INDEX" val="16"/>
  <p:tag name="KSO_WM_SLIDE_SIZE" val="893*539"/>
  <p:tag name="KSO_WM_SLIDE_POSITION" val="66*0"/>
  <p:tag name="KSO_WM_DIAGRAM_GROUP_CODE" val="ζ1-1"/>
  <p:tag name="KSO_WM_SLIDE_DIAGTYPE" val="ζ"/>
  <p:tag name="KSO_WM_TAG_VERSION" val="1.0"/>
  <p:tag name="KSO_WM_BEAUTIFY_FLAG" val="#wm#"/>
  <p:tag name="KSO_WM_TEMPLATE_CATEGORY" val="custom"/>
  <p:tag name="KSO_WM_TEMPLATE_INDEX" val="20191192"/>
  <p:tag name="KSO_WM_SLIDE_LAYOUT" val="a_f_ζ"/>
  <p:tag name="KSO_WM_SLIDE_LAYOUT_CNT" val="1_1_1"/>
  <p:tag name="KSO_WM_SPECIAL_SOURCE" val="jmoperation"/>
</p:tagLst>
</file>

<file path=ppt/tags/tag132.xml><?xml version="1.0" encoding="utf-8"?>
<p:tagLst xmlns:p="http://schemas.openxmlformats.org/presentationml/2006/main">
  <p:tag name="KSO_WM_UNIT_FILL_FORE_SCHEMECOLOR_INDEX" val="6"/>
  <p:tag name="KSO_WM_UNIT_FILL_BACK_SCHEMECOLOR_INDEX" val="14"/>
  <p:tag name="KSO_WM_UNIT_FILL_TYPE" val="2"/>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2"/>
  <p:tag name="KSO_WM_UNIT_ID" val="custom20191192_16*i*2"/>
  <p:tag name="KSO_WM_TEMPLATE_CATEGORY" val="custom"/>
  <p:tag name="KSO_WM_TEMPLATE_INDEX" val="20191192"/>
  <p:tag name="KSO_WM_UNIT_LAYERLEVEL" val="1"/>
  <p:tag name="KSO_WM_TAG_VERSION" val="1.0"/>
  <p:tag name="KSO_WM_BEAUTIFY_FLAG" val="#wm#"/>
</p:tagLst>
</file>

<file path=ppt/tags/tag133.xml><?xml version="1.0" encoding="utf-8"?>
<p:tagLst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3"/>
  <p:tag name="KSO_WM_UNIT_ID" val="custom20191192_16*i*3"/>
  <p:tag name="KSO_WM_TEMPLATE_CATEGORY" val="custom"/>
  <p:tag name="KSO_WM_TEMPLATE_INDEX" val="20191192"/>
  <p:tag name="KSO_WM_UNIT_LAYERLEVEL" val="1"/>
  <p:tag name="KSO_WM_TAG_VERSION" val="1.0"/>
  <p:tag name="KSO_WM_BEAUTIFY_FLAG" val="#wm#"/>
</p:tagLst>
</file>

<file path=ppt/tags/tag134.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4"/>
  <p:tag name="KSO_WM_UNIT_ID" val="custom20191192_16*i*4"/>
  <p:tag name="KSO_WM_TEMPLATE_CATEGORY" val="custom"/>
  <p:tag name="KSO_WM_TEMPLATE_INDEX" val="20191192"/>
  <p:tag name="KSO_WM_UNIT_LAYERLEVEL" val="1"/>
  <p:tag name="KSO_WM_TAG_VERSION" val="1.0"/>
  <p:tag name="KSO_WM_BEAUTIFY_FLAG" val="#wm#"/>
</p:tagLst>
</file>

<file path=ppt/tags/tag135.xml><?xml version="1.0" encoding="utf-8"?>
<p:tagLst xmlns:p="http://schemas.openxmlformats.org/presentationml/2006/main">
  <p:tag name="KSO_WM_UNIT_FILL_FORE_SCHEMECOLOR_INDEX" val="8"/>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6"/>
  <p:tag name="KSO_WM_UNIT_ID" val="custom20191192_16*i*6"/>
  <p:tag name="KSO_WM_TEMPLATE_CATEGORY" val="custom"/>
  <p:tag name="KSO_WM_TEMPLATE_INDEX" val="20191192"/>
  <p:tag name="KSO_WM_UNIT_LAYERLEVEL" val="1"/>
  <p:tag name="KSO_WM_TAG_VERSION" val="1.0"/>
  <p:tag name="KSO_WM_BEAUTIFY_FLAG" val="#wm#"/>
</p:tagLst>
</file>

<file path=ppt/tags/tag136.xml><?xml version="1.0" encoding="utf-8"?>
<p:tagLst xmlns:p="http://schemas.openxmlformats.org/presentationml/2006/main">
  <p:tag name="KSO_WM_SLIDE_ID" val="custom20191192_16"/>
  <p:tag name="KSO_WM_TEMPLATE_SUBCATEGORY" val="5"/>
  <p:tag name="KSO_WM_TEMPLATE_MASTER_TYPE" val="0"/>
  <p:tag name="KSO_WM_TEMPLATE_COLOR_TYPE" val="1"/>
  <p:tag name="KSO_WM_SLIDE_TYPE" val="text"/>
  <p:tag name="KSO_WM_SLIDE_SUBTYPE" val="diag"/>
  <p:tag name="KSO_WM_SLIDE_ITEM_CNT" val="1"/>
  <p:tag name="KSO_WM_SLIDE_INDEX" val="16"/>
  <p:tag name="KSO_WM_SLIDE_SIZE" val="893*539"/>
  <p:tag name="KSO_WM_SLIDE_POSITION" val="66*0"/>
  <p:tag name="KSO_WM_DIAGRAM_GROUP_CODE" val="ζ1-1"/>
  <p:tag name="KSO_WM_SLIDE_DIAGTYPE" val="ζ"/>
  <p:tag name="KSO_WM_TAG_VERSION" val="1.0"/>
  <p:tag name="KSO_WM_BEAUTIFY_FLAG" val="#wm#"/>
  <p:tag name="KSO_WM_TEMPLATE_CATEGORY" val="custom"/>
  <p:tag name="KSO_WM_TEMPLATE_INDEX" val="20191192"/>
  <p:tag name="KSO_WM_SLIDE_LAYOUT" val="a_f_ζ"/>
  <p:tag name="KSO_WM_SLIDE_LAYOUT_CNT" val="1_1_1"/>
  <p:tag name="KSO_WM_SPECIAL_SOURCE" val="jmoperation"/>
</p:tagLst>
</file>

<file path=ppt/tags/tag137.xml><?xml version="1.0" encoding="utf-8"?>
<p:tagLst xmlns:p="http://schemas.openxmlformats.org/presentationml/2006/main">
  <p:tag name="KSO_WM_UNIT_FILL_FORE_SCHEMECOLOR_INDEX" val="6"/>
  <p:tag name="KSO_WM_UNIT_FILL_BACK_SCHEMECOLOR_INDEX" val="14"/>
  <p:tag name="KSO_WM_UNIT_FILL_TYPE" val="2"/>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2"/>
  <p:tag name="KSO_WM_UNIT_ID" val="custom20191192_16*i*2"/>
  <p:tag name="KSO_WM_TEMPLATE_CATEGORY" val="custom"/>
  <p:tag name="KSO_WM_TEMPLATE_INDEX" val="20191192"/>
  <p:tag name="KSO_WM_UNIT_LAYERLEVEL" val="1"/>
  <p:tag name="KSO_WM_TAG_VERSION" val="1.0"/>
  <p:tag name="KSO_WM_BEAUTIFY_FLAG" val="#wm#"/>
</p:tagLst>
</file>

<file path=ppt/tags/tag138.xml><?xml version="1.0" encoding="utf-8"?>
<p:tagLst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3"/>
  <p:tag name="KSO_WM_UNIT_ID" val="custom20191192_16*i*3"/>
  <p:tag name="KSO_WM_TEMPLATE_CATEGORY" val="custom"/>
  <p:tag name="KSO_WM_TEMPLATE_INDEX" val="20191192"/>
  <p:tag name="KSO_WM_UNIT_LAYERLEVEL" val="1"/>
  <p:tag name="KSO_WM_TAG_VERSION" val="1.0"/>
  <p:tag name="KSO_WM_BEAUTIFY_FLAG" val="#wm#"/>
</p:tagLst>
</file>

<file path=ppt/tags/tag139.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4"/>
  <p:tag name="KSO_WM_UNIT_ID" val="custom20191192_16*i*4"/>
  <p:tag name="KSO_WM_TEMPLATE_CATEGORY" val="custom"/>
  <p:tag name="KSO_WM_TEMPLATE_INDEX" val="2019119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FILL_FORE_SCHEMECOLOR_INDEX" val="8"/>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6"/>
  <p:tag name="KSO_WM_UNIT_ID" val="custom20191192_16*i*6"/>
  <p:tag name="KSO_WM_TEMPLATE_CATEGORY" val="custom"/>
  <p:tag name="KSO_WM_TEMPLATE_INDEX" val="20191192"/>
  <p:tag name="KSO_WM_UNIT_LAYERLEVEL" val="1"/>
  <p:tag name="KSO_WM_TAG_VERSION" val="1.0"/>
  <p:tag name="KSO_WM_BEAUTIFY_FLAG" val="#wm#"/>
</p:tagLst>
</file>

<file path=ppt/tags/tag141.xml><?xml version="1.0" encoding="utf-8"?>
<p:tagLst xmlns:p="http://schemas.openxmlformats.org/presentationml/2006/main">
  <p:tag name="KSO_WM_SLIDE_ID" val="custom20191192_16"/>
  <p:tag name="KSO_WM_TEMPLATE_SUBCATEGORY" val="5"/>
  <p:tag name="KSO_WM_TEMPLATE_MASTER_TYPE" val="0"/>
  <p:tag name="KSO_WM_TEMPLATE_COLOR_TYPE" val="1"/>
  <p:tag name="KSO_WM_SLIDE_TYPE" val="text"/>
  <p:tag name="KSO_WM_SLIDE_SUBTYPE" val="diag"/>
  <p:tag name="KSO_WM_SLIDE_ITEM_CNT" val="1"/>
  <p:tag name="KSO_WM_SLIDE_INDEX" val="16"/>
  <p:tag name="KSO_WM_SLIDE_SIZE" val="893*539"/>
  <p:tag name="KSO_WM_SLIDE_POSITION" val="66*0"/>
  <p:tag name="KSO_WM_DIAGRAM_GROUP_CODE" val="ζ1-1"/>
  <p:tag name="KSO_WM_SLIDE_DIAGTYPE" val="ζ"/>
  <p:tag name="KSO_WM_TAG_VERSION" val="1.0"/>
  <p:tag name="KSO_WM_BEAUTIFY_FLAG" val="#wm#"/>
  <p:tag name="KSO_WM_TEMPLATE_CATEGORY" val="custom"/>
  <p:tag name="KSO_WM_TEMPLATE_INDEX" val="20191192"/>
  <p:tag name="KSO_WM_SLIDE_LAYOUT" val="a_f_ζ"/>
  <p:tag name="KSO_WM_SLIDE_LAYOUT_CNT" val="1_1_1"/>
  <p:tag name="KSO_WM_SPECIAL_SOURCE" val="jmoperation"/>
</p:tagLst>
</file>

<file path=ppt/tags/tag142.xml><?xml version="1.0" encoding="utf-8"?>
<p:tagLst xmlns:p="http://schemas.openxmlformats.org/presentationml/2006/main">
  <p:tag name="KSO_WM_UNIT_ISCONTENTSTITLE" val="0"/>
  <p:tag name="KSO_WM_UNIT_ISNUMDGMTITLE" val="0"/>
  <p:tag name="KSO_WM_UNIT_PRESET_TEXT" val="Click here to add a title"/>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191192_14*a*1"/>
  <p:tag name="KSO_WM_TEMPLATE_CATEGORY" val="custom"/>
  <p:tag name="KSO_WM_TEMPLATE_INDEX" val="20191192"/>
  <p:tag name="KSO_WM_UNIT_LAYERLEVEL" val="1"/>
  <p:tag name="KSO_WM_TAG_VERSION" val="1.0"/>
  <p:tag name="KSO_WM_BEAUTIFY_FLAG" val="#wm#"/>
</p:tagLst>
</file>

<file path=ppt/tags/tag143.xml><?xml version="1.0" encoding="utf-8"?>
<p:tagLst xmlns:p="http://schemas.openxmlformats.org/presentationml/2006/main">
  <p:tag name="KSO_WM_SLIDE_ID" val="custom20191192_14"/>
  <p:tag name="KSO_WM_TEMPLATE_SUBCATEGORY" val="0"/>
  <p:tag name="KSO_WM_TEMPLATE_MASTER_TYPE" val="0"/>
  <p:tag name="KSO_WM_TEMPLATE_COLOR_TYPE" val="1"/>
  <p:tag name="KSO_WM_SLIDE_TYPE" val="text"/>
  <p:tag name="KSO_WM_SLIDE_SUBTYPE" val="pureTxt"/>
  <p:tag name="KSO_WM_SLIDE_ITEM_CNT" val="0"/>
  <p:tag name="KSO_WM_SLIDE_INDEX" val="14"/>
  <p:tag name="KSO_WM_SLIDE_SIZE" val="821*321"/>
  <p:tag name="KSO_WM_SLIDE_POSITION" val="70*46"/>
  <p:tag name="KSO_WM_TAG_VERSION" val="1.0"/>
  <p:tag name="KSO_WM_BEAUTIFY_FLAG" val="#wm#"/>
  <p:tag name="KSO_WM_TEMPLATE_CATEGORY" val="custom"/>
  <p:tag name="KSO_WM_TEMPLATE_INDEX" val="20191192"/>
  <p:tag name="KSO_WM_SLIDE_LAYOUT" val="a_f"/>
  <p:tag name="KSO_WM_SLIDE_LAYOUT_CNT" val="1_1"/>
  <p:tag name="KSO_WM_SPECIAL_SOURCE" val="jmoperation"/>
</p:tagLst>
</file>

<file path=ppt/tags/tag144.xml><?xml version="1.0" encoding="utf-8"?>
<p:tagLst xmlns:p="http://schemas.openxmlformats.org/presentationml/2006/main">
  <p:tag name="KSO_WM_UNIT_ISCONTENTSTITLE" val="0"/>
  <p:tag name="KSO_WM_UNIT_ISNUMDGMTITLE" val="0"/>
  <p:tag name="KSO_WM_UNIT_PRESET_TEXT" val="Click here to add a title"/>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191192_14*a*1"/>
  <p:tag name="KSO_WM_TEMPLATE_CATEGORY" val="custom"/>
  <p:tag name="KSO_WM_TEMPLATE_INDEX" val="20191192"/>
  <p:tag name="KSO_WM_UNIT_LAYERLEVEL" val="1"/>
  <p:tag name="KSO_WM_TAG_VERSION" val="1.0"/>
  <p:tag name="KSO_WM_BEAUTIFY_FLAG" val="#wm#"/>
</p:tagLst>
</file>

<file path=ppt/tags/tag145.xml><?xml version="1.0" encoding="utf-8"?>
<p:tagLst xmlns:p="http://schemas.openxmlformats.org/presentationml/2006/main">
  <p:tag name="KSO_WM_SLIDE_ID" val="custom20191192_14"/>
  <p:tag name="KSO_WM_TEMPLATE_SUBCATEGORY" val="0"/>
  <p:tag name="KSO_WM_TEMPLATE_MASTER_TYPE" val="0"/>
  <p:tag name="KSO_WM_TEMPLATE_COLOR_TYPE" val="1"/>
  <p:tag name="KSO_WM_SLIDE_TYPE" val="text"/>
  <p:tag name="KSO_WM_SLIDE_SUBTYPE" val="pureTxt"/>
  <p:tag name="KSO_WM_SLIDE_ITEM_CNT" val="0"/>
  <p:tag name="KSO_WM_SLIDE_INDEX" val="14"/>
  <p:tag name="KSO_WM_SLIDE_SIZE" val="821*321"/>
  <p:tag name="KSO_WM_SLIDE_POSITION" val="70*46"/>
  <p:tag name="KSO_WM_TAG_VERSION" val="1.0"/>
  <p:tag name="KSO_WM_BEAUTIFY_FLAG" val="#wm#"/>
  <p:tag name="KSO_WM_TEMPLATE_CATEGORY" val="custom"/>
  <p:tag name="KSO_WM_TEMPLATE_INDEX" val="20191192"/>
  <p:tag name="KSO_WM_SLIDE_LAYOUT" val="a_f"/>
  <p:tag name="KSO_WM_SLIDE_LAYOUT_CNT" val="1_1"/>
  <p:tag name="KSO_WM_SPECIAL_SOURCE" val="jmoperation"/>
</p:tagLst>
</file>

<file path=ppt/tags/tag146.xml><?xml version="1.0" encoding="utf-8"?>
<p:tagLst xmlns:p="http://schemas.openxmlformats.org/presentationml/2006/main">
  <p:tag name="KSO_WM_UNIT_ISCONTENTSTITLE" val="0"/>
  <p:tag name="KSO_WM_UNIT_ISNUMDGMTITLE" val="0"/>
  <p:tag name="KSO_WM_UNIT_PRESET_TEXT" val="Click here to add a title"/>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191192_14*a*1"/>
  <p:tag name="KSO_WM_TEMPLATE_CATEGORY" val="custom"/>
  <p:tag name="KSO_WM_TEMPLATE_INDEX" val="20191192"/>
  <p:tag name="KSO_WM_UNIT_LAYERLEVEL" val="1"/>
  <p:tag name="KSO_WM_TAG_VERSION" val="1.0"/>
  <p:tag name="KSO_WM_BEAUTIFY_FLAG" val="#wm#"/>
</p:tagLst>
</file>

<file path=ppt/tags/tag147.xml><?xml version="1.0" encoding="utf-8"?>
<p:tagLst xmlns:p="http://schemas.openxmlformats.org/presentationml/2006/main">
  <p:tag name="KSO_WM_SLIDE_ID" val="custom20191192_14"/>
  <p:tag name="KSO_WM_TEMPLATE_SUBCATEGORY" val="0"/>
  <p:tag name="KSO_WM_TEMPLATE_MASTER_TYPE" val="0"/>
  <p:tag name="KSO_WM_TEMPLATE_COLOR_TYPE" val="1"/>
  <p:tag name="KSO_WM_SLIDE_TYPE" val="text"/>
  <p:tag name="KSO_WM_SLIDE_SUBTYPE" val="pureTxt"/>
  <p:tag name="KSO_WM_SLIDE_ITEM_CNT" val="0"/>
  <p:tag name="KSO_WM_SLIDE_INDEX" val="14"/>
  <p:tag name="KSO_WM_SLIDE_SIZE" val="821*321"/>
  <p:tag name="KSO_WM_SLIDE_POSITION" val="70*46"/>
  <p:tag name="KSO_WM_TAG_VERSION" val="1.0"/>
  <p:tag name="KSO_WM_BEAUTIFY_FLAG" val="#wm#"/>
  <p:tag name="KSO_WM_TEMPLATE_CATEGORY" val="custom"/>
  <p:tag name="KSO_WM_TEMPLATE_INDEX" val="20191192"/>
  <p:tag name="KSO_WM_SLIDE_LAYOUT" val="a_f"/>
  <p:tag name="KSO_WM_SLIDE_LAYOUT_CNT" val="1_1"/>
  <p:tag name="KSO_WM_SPECIAL_SOURCE" val="jmoperation"/>
</p:tagLst>
</file>

<file path=ppt/tags/tag148.xml><?xml version="1.0" encoding="utf-8"?>
<p:tagLst xmlns:p="http://schemas.openxmlformats.org/presentationml/2006/main">
  <p:tag name="KSO_WM_UNIT_COLOR_SCHEME_SHAPE_ID" val="2"/>
  <p:tag name="KSO_WM_UNIT_COLOR_SCHEME_PARENT_PAGE" val="0_5"/>
  <p:tag name="KSO_WM_UNIT_HIGHLIGHT" val="0"/>
  <p:tag name="KSO_WM_UNIT_COMPATIBLE" val="0"/>
  <p:tag name="KSO_WM_UNIT_DIAGRAM_ISNUMVISUAL" val="0"/>
  <p:tag name="KSO_WM_UNIT_DIAGRAM_ISREFERUNIT" val="0"/>
  <p:tag name="KSO_WM_DIAGRAM_GROUP_CODE" val="l1-4"/>
  <p:tag name="KSO_WM_UNIT_TYPE" val="i"/>
  <p:tag name="KSO_WM_UNIT_INDEX" val="1"/>
  <p:tag name="KSO_WM_UNIT_ID" val="custom20191192_25*i*1"/>
  <p:tag name="KSO_WM_TEMPLATE_CATEGORY" val="custom"/>
  <p:tag name="KSO_WM_TEMPLATE_INDEX" val="20191192"/>
  <p:tag name="KSO_WM_UNIT_LAYERLEVEL" val="1"/>
  <p:tag name="KSO_WM_TAG_VERSION" val="1.0"/>
  <p:tag name="KSO_WM_BEAUTIFY_FLAG" val="#wm#"/>
</p:tagLst>
</file>

<file path=ppt/tags/tag149.xml><?xml version="1.0" encoding="utf-8"?>
<p:tagLst xmlns:p="http://schemas.openxmlformats.org/presentationml/2006/main">
  <p:tag name="KSO_WM_UNIT_COLOR_SCHEME_SHAPE_ID" val="34"/>
  <p:tag name="KSO_WM_UNIT_COLOR_SCHEME_PARENT_PAGE" val="0_4"/>
  <p:tag name="KSO_WM_UNIT_HIGHLIGHT" val="0"/>
  <p:tag name="KSO_WM_UNIT_COMPATIBLE" val="0"/>
  <p:tag name="KSO_WM_UNIT_DIAGRAM_ISNUMVISUAL" val="0"/>
  <p:tag name="KSO_WM_UNIT_DIAGRAM_ISREFERUNIT" val="0"/>
  <p:tag name="KSO_WM_DIAGRAM_GROUP_CODE" val="l1-4"/>
  <p:tag name="KSO_WM_UNIT_TYPE" val="i"/>
  <p:tag name="KSO_WM_UNIT_INDEX" val="2"/>
  <p:tag name="KSO_WM_UNIT_ID" val="custom20191192_25*i*2"/>
  <p:tag name="KSO_WM_TEMPLATE_CATEGORY" val="custom"/>
  <p:tag name="KSO_WM_TEMPLATE_INDEX" val="2019119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COLOR_SCHEME_SHAPE_ID" val="35"/>
  <p:tag name="KSO_WM_UNIT_COLOR_SCHEME_PARENT_PAGE" val="0_4"/>
  <p:tag name="KSO_WM_UNIT_ISCONTENTSTITLE" val="0"/>
  <p:tag name="KSO_WM_UNIT_ISNUMDGMTITLE" val="0"/>
  <p:tag name="KSO_WM_UNIT_PRESET_TEXT" val="Click here to add a title"/>
  <p:tag name="KSO_WM_UNIT_NOCLEAR" val="0"/>
  <p:tag name="KSO_WM_UNIT_VALUE" val="35"/>
  <p:tag name="KSO_WM_UNIT_HIGHLIGHT" val="0"/>
  <p:tag name="KSO_WM_UNIT_COMPATIBLE" val="0"/>
  <p:tag name="KSO_WM_UNIT_DIAGRAM_ISNUMVISUAL" val="0"/>
  <p:tag name="KSO_WM_UNIT_DIAGRAM_ISREFERUNIT" val="0"/>
  <p:tag name="KSO_WM_DIAGRAM_GROUP_CODE" val="l1-4"/>
  <p:tag name="KSO_WM_UNIT_TYPE" val="a"/>
  <p:tag name="KSO_WM_UNIT_INDEX" val="1"/>
  <p:tag name="KSO_WM_UNIT_ID" val="custom20191192_25*a*1"/>
  <p:tag name="KSO_WM_TEMPLATE_CATEGORY" val="custom"/>
  <p:tag name="KSO_WM_TEMPLATE_INDEX" val="20191192"/>
  <p:tag name="KSO_WM_UNIT_LAYERLEVEL" val="1"/>
  <p:tag name="KSO_WM_TAG_VERSION" val="1.0"/>
  <p:tag name="KSO_WM_BEAUTIFY_FLAG" val="#wm#"/>
</p:tagLst>
</file>

<file path=ppt/tags/tag151.xml><?xml version="1.0" encoding="utf-8"?>
<p:tagLst xmlns:p="http://schemas.openxmlformats.org/presentationml/2006/main">
  <p:tag name="KSO_WM_UNIT_COLOR_SCHEME_SHAPE_ID" val="9"/>
  <p:tag name="KSO_WM_UNIT_COLOR_SCHEME_PARENT_PAGE" val="0_4"/>
  <p:tag name="KSO_WM_UNIT_HIGHLIGHT" val="0"/>
  <p:tag name="KSO_WM_UNIT_COMPATIBLE" val="0"/>
  <p:tag name="KSO_WM_UNIT_DIAGRAM_ISNUMVISUAL" val="0"/>
  <p:tag name="KSO_WM_UNIT_DIAGRAM_ISREFERUNIT" val="0"/>
  <p:tag name="KSO_WM_DIAGRAM_GROUP_CODE" val="l1-4"/>
  <p:tag name="KSO_WM_UNIT_TYPE" val="l_h_i"/>
  <p:tag name="KSO_WM_UNIT_INDEX" val="1_1_1"/>
  <p:tag name="KSO_WM_UNIT_ID" val="custom20191192_25*l_h_i*1_1_1"/>
  <p:tag name="KSO_WM_TEMPLATE_CATEGORY" val="custom"/>
  <p:tag name="KSO_WM_TEMPLATE_INDEX" val="20191192"/>
  <p:tag name="KSO_WM_UNIT_LAYERLEVEL" val="1_1_1"/>
  <p:tag name="KSO_WM_TAG_VERSION" val="1.0"/>
  <p:tag name="KSO_WM_BEAUTIFY_FLAG" val="#wm#"/>
  <p:tag name="KSO_WM_UNIT_PRESET_TEXT" val="1"/>
  <p:tag name="KSO_WM_DIAGRAM_VIRTUALLY_FRAME" val="{&quot;height&quot;:227.69370078740158,&quot;left&quot;:87.27976377952756,&quot;top&quot;:255.30629921259842,&quot;width&quot;:788.1702362204725}"/>
</p:tagLst>
</file>

<file path=ppt/tags/tag152.xml><?xml version="1.0" encoding="utf-8"?>
<p:tagLst xmlns:p="http://schemas.openxmlformats.org/presentationml/2006/main">
  <p:tag name="KSO_WM_UNIT_COLOR_SCHEME_SHAPE_ID" val="11"/>
  <p:tag name="KSO_WM_UNIT_COLOR_SCHEME_PARENT_PAGE" val="0_4"/>
  <p:tag name="KSO_WM_UNIT_SUBTYPE" val="a"/>
  <p:tag name="KSO_WM_UNIT_PRESET_TEXT" val="Click here to enter your text, the text is the refinement of your thoughts, in order to finally demonstrate the good effect of the release, please explain your views as concisely as possible; you can increase or decrease the text as needed, so that the viewers can accurately understand the information you convey ."/>
  <p:tag name="KSO_WM_UNIT_NOCLEAR" val="0"/>
  <p:tag name="KSO_WM_UNIT_VALUE" val="52"/>
  <p:tag name="KSO_WM_UNIT_HIGHLIGHT" val="0"/>
  <p:tag name="KSO_WM_UNIT_COMPATIBLE" val="0"/>
  <p:tag name="KSO_WM_UNIT_DIAGRAM_ISNUMVISUAL" val="0"/>
  <p:tag name="KSO_WM_UNIT_DIAGRAM_ISREFERUNIT" val="0"/>
  <p:tag name="KSO_WM_DIAGRAM_GROUP_CODE" val="l1-4"/>
  <p:tag name="KSO_WM_UNIT_TYPE" val="l_h_f"/>
  <p:tag name="KSO_WM_UNIT_INDEX" val="1_1_1"/>
  <p:tag name="KSO_WM_UNIT_ID" val="custom20191192_25*l_h_f*1_1_1"/>
  <p:tag name="KSO_WM_TEMPLATE_CATEGORY" val="custom"/>
  <p:tag name="KSO_WM_TEMPLATE_INDEX" val="20191192"/>
  <p:tag name="KSO_WM_UNIT_LAYERLEVEL" val="1_1_1"/>
  <p:tag name="KSO_WM_TAG_VERSION" val="1.0"/>
  <p:tag name="KSO_WM_BEAUTIFY_FLAG" val="#wm#"/>
  <p:tag name="KSO_WM_DIAGRAM_VIRTUALLY_FRAME" val="{&quot;height&quot;:227.69370078740158,&quot;left&quot;:87.27976377952756,&quot;top&quot;:255.30629921259842,&quot;width&quot;:788.1702362204725}"/>
</p:tagLst>
</file>

<file path=ppt/tags/tag153.xml><?xml version="1.0" encoding="utf-8"?>
<p:tagLst xmlns:p="http://schemas.openxmlformats.org/presentationml/2006/main">
  <p:tag name="KSO_WM_UNIT_COLOR_SCHEME_SHAPE_ID" val="14"/>
  <p:tag name="KSO_WM_UNIT_COLOR_SCHEME_PARENT_PAGE" val="0_4"/>
  <p:tag name="KSO_WM_UNIT_HIGHLIGHT" val="0"/>
  <p:tag name="KSO_WM_UNIT_COMPATIBLE" val="0"/>
  <p:tag name="KSO_WM_UNIT_DIAGRAM_ISNUMVISUAL" val="0"/>
  <p:tag name="KSO_WM_UNIT_DIAGRAM_ISREFERUNIT" val="0"/>
  <p:tag name="KSO_WM_DIAGRAM_GROUP_CODE" val="l1-4"/>
  <p:tag name="KSO_WM_UNIT_TYPE" val="l_h_i"/>
  <p:tag name="KSO_WM_UNIT_INDEX" val="1_2_1"/>
  <p:tag name="KSO_WM_UNIT_ID" val="custom20191192_25*l_h_i*1_2_1"/>
  <p:tag name="KSO_WM_TEMPLATE_CATEGORY" val="custom"/>
  <p:tag name="KSO_WM_TEMPLATE_INDEX" val="20191192"/>
  <p:tag name="KSO_WM_UNIT_LAYERLEVEL" val="1_1_1"/>
  <p:tag name="KSO_WM_TAG_VERSION" val="1.0"/>
  <p:tag name="KSO_WM_BEAUTIFY_FLAG" val="#wm#"/>
  <p:tag name="KSO_WM_UNIT_PRESET_TEXT" val="2"/>
  <p:tag name="KSO_WM_DIAGRAM_VIRTUALLY_FRAME" val="{&quot;height&quot;:227.69370078740158,&quot;left&quot;:87.27976377952756,&quot;top&quot;:255.30629921259842,&quot;width&quot;:788.1702362204725}"/>
</p:tagLst>
</file>

<file path=ppt/tags/tag154.xml><?xml version="1.0" encoding="utf-8"?>
<p:tagLst xmlns:p="http://schemas.openxmlformats.org/presentationml/2006/main">
  <p:tag name="KSO_WM_UNIT_COLOR_SCHEME_SHAPE_ID" val="25"/>
  <p:tag name="KSO_WM_UNIT_COLOR_SCHEME_PARENT_PAGE" val="0_4"/>
  <p:tag name="KSO_WM_UNIT_HIGHLIGHT" val="0"/>
  <p:tag name="KSO_WM_UNIT_COMPATIBLE" val="0"/>
  <p:tag name="KSO_WM_UNIT_DIAGRAM_ISNUMVISUAL" val="0"/>
  <p:tag name="KSO_WM_UNIT_DIAGRAM_ISREFERUNIT" val="0"/>
  <p:tag name="KSO_WM_DIAGRAM_GROUP_CODE" val="l1-4"/>
  <p:tag name="KSO_WM_UNIT_TYPE" val="l_h_i"/>
  <p:tag name="KSO_WM_UNIT_INDEX" val="1_4_1"/>
  <p:tag name="KSO_WM_UNIT_ID" val="custom20191192_25*l_h_i*1_4_1"/>
  <p:tag name="KSO_WM_TEMPLATE_CATEGORY" val="custom"/>
  <p:tag name="KSO_WM_TEMPLATE_INDEX" val="20191192"/>
  <p:tag name="KSO_WM_UNIT_LAYERLEVEL" val="1_1_1"/>
  <p:tag name="KSO_WM_TAG_VERSION" val="1.0"/>
  <p:tag name="KSO_WM_BEAUTIFY_FLAG" val="#wm#"/>
  <p:tag name="KSO_WM_UNIT_PRESET_TEXT" val="4"/>
  <p:tag name="KSO_WM_DIAGRAM_VIRTUALLY_FRAME" val="{&quot;height&quot;:227.69370078740158,&quot;left&quot;:87.27976377952756,&quot;top&quot;:255.30629921259842,&quot;width&quot;:788.1702362204725}"/>
</p:tagLst>
</file>

<file path=ppt/tags/tag155.xml><?xml version="1.0" encoding="utf-8"?>
<p:tagLst xmlns:p="http://schemas.openxmlformats.org/presentationml/2006/main">
  <p:tag name="KSO_WM_UNIT_COLOR_SCHEME_SHAPE_ID" val="38"/>
  <p:tag name="KSO_WM_UNIT_COLOR_SCHEME_PARENT_PAGE" val="0_4"/>
  <p:tag name="KSO_WM_UNIT_ABSOLUTE_COLOR" val="1"/>
  <p:tag name="KSO_WM_UNIT_HIGHLIGHT" val="0"/>
  <p:tag name="KSO_WM_UNIT_COMPATIBLE" val="0"/>
  <p:tag name="KSO_WM_UNIT_DIAGRAM_ISNUMVISUAL" val="0"/>
  <p:tag name="KSO_WM_UNIT_DIAGRAM_ISREFERUNIT" val="0"/>
  <p:tag name="KSO_WM_DIAGRAM_GROUP_CODE" val="l1-4"/>
  <p:tag name="KSO_WM_UNIT_TYPE" val="l_h_i"/>
  <p:tag name="KSO_WM_UNIT_INDEX" val="1_2_2"/>
  <p:tag name="KSO_WM_UNIT_ID" val="custom20191192_25*l_h_i*1_2_2"/>
  <p:tag name="KSO_WM_TEMPLATE_CATEGORY" val="custom"/>
  <p:tag name="KSO_WM_TEMPLATE_INDEX" val="20191192"/>
  <p:tag name="KSO_WM_UNIT_LAYERLEVEL" val="1_1_1"/>
  <p:tag name="KSO_WM_TAG_VERSION" val="1.0"/>
  <p:tag name="KSO_WM_BEAUTIFY_FLAG" val="#wm#"/>
  <p:tag name="KSO_WM_DIAGRAM_VIRTUALLY_FRAME" val="{&quot;height&quot;:227.69370078740158,&quot;left&quot;:87.27976377952756,&quot;top&quot;:255.30629921259842,&quot;width&quot;:788.1702362204725}"/>
</p:tagLst>
</file>

<file path=ppt/tags/tag156.xml><?xml version="1.0" encoding="utf-8"?>
<p:tagLst xmlns:p="http://schemas.openxmlformats.org/presentationml/2006/main">
  <p:tag name="KSO_WM_UNIT_COLOR_SCHEME_SHAPE_ID" val="39"/>
  <p:tag name="KSO_WM_UNIT_COLOR_SCHEME_PARENT_PAGE" val="0_4"/>
  <p:tag name="KSO_WM_UNIT_ABSOLUTE_COLOR" val="1"/>
  <p:tag name="KSO_WM_UNIT_HIGHLIGHT" val="0"/>
  <p:tag name="KSO_WM_UNIT_COMPATIBLE" val="0"/>
  <p:tag name="KSO_WM_UNIT_DIAGRAM_ISNUMVISUAL" val="0"/>
  <p:tag name="KSO_WM_UNIT_DIAGRAM_ISREFERUNIT" val="0"/>
  <p:tag name="KSO_WM_DIAGRAM_GROUP_CODE" val="l1-4"/>
  <p:tag name="KSO_WM_UNIT_TYPE" val="l_h_i"/>
  <p:tag name="KSO_WM_UNIT_INDEX" val="1_3_2"/>
  <p:tag name="KSO_WM_UNIT_ID" val="custom20191192_25*l_h_i*1_3_2"/>
  <p:tag name="KSO_WM_TEMPLATE_CATEGORY" val="custom"/>
  <p:tag name="KSO_WM_TEMPLATE_INDEX" val="20191192"/>
  <p:tag name="KSO_WM_UNIT_LAYERLEVEL" val="1_1_1"/>
  <p:tag name="KSO_WM_TAG_VERSION" val="1.0"/>
  <p:tag name="KSO_WM_BEAUTIFY_FLAG" val="#wm#"/>
  <p:tag name="KSO_WM_DIAGRAM_VIRTUALLY_FRAME" val="{&quot;height&quot;:227.69370078740158,&quot;left&quot;:87.27976377952756,&quot;top&quot;:255.30629921259842,&quot;width&quot;:788.1702362204725}"/>
</p:tagLst>
</file>

<file path=ppt/tags/tag157.xml><?xml version="1.0" encoding="utf-8"?>
<p:tagLst xmlns:p="http://schemas.openxmlformats.org/presentationml/2006/main">
  <p:tag name="KSO_WM_UNIT_COLOR_SCHEME_SHAPE_ID" val="19"/>
  <p:tag name="KSO_WM_UNIT_COLOR_SCHEME_PARENT_PAGE" val="0_4"/>
  <p:tag name="KSO_WM_UNIT_HIGHLIGHT" val="0"/>
  <p:tag name="KSO_WM_UNIT_COMPATIBLE" val="0"/>
  <p:tag name="KSO_WM_UNIT_DIAGRAM_ISNUMVISUAL" val="0"/>
  <p:tag name="KSO_WM_UNIT_DIAGRAM_ISREFERUNIT" val="0"/>
  <p:tag name="KSO_WM_DIAGRAM_GROUP_CODE" val="l1-4"/>
  <p:tag name="KSO_WM_UNIT_TYPE" val="l_h_i"/>
  <p:tag name="KSO_WM_UNIT_INDEX" val="1_3_1"/>
  <p:tag name="KSO_WM_UNIT_ID" val="custom20191192_25*l_h_i*1_3_1"/>
  <p:tag name="KSO_WM_TEMPLATE_CATEGORY" val="custom"/>
  <p:tag name="KSO_WM_TEMPLATE_INDEX" val="20191192"/>
  <p:tag name="KSO_WM_UNIT_LAYERLEVEL" val="1_1_1"/>
  <p:tag name="KSO_WM_TAG_VERSION" val="1.0"/>
  <p:tag name="KSO_WM_BEAUTIFY_FLAG" val="#wm#"/>
  <p:tag name="KSO_WM_UNIT_PRESET_TEXT" val="3"/>
  <p:tag name="KSO_WM_DIAGRAM_VIRTUALLY_FRAME" val="{&quot;height&quot;:227.69370078740158,&quot;left&quot;:87.27976377952756,&quot;top&quot;:255.30629921259842,&quot;width&quot;:788.1702362204725}"/>
</p:tagLst>
</file>

<file path=ppt/tags/tag158.xml><?xml version="1.0" encoding="utf-8"?>
<p:tagLst xmlns:p="http://schemas.openxmlformats.org/presentationml/2006/main">
  <p:tag name="KSO_WM_UNIT_COLOR_SCHEME_SHAPE_ID" val="40"/>
  <p:tag name="KSO_WM_UNIT_COLOR_SCHEME_PARENT_PAGE" val="0_4"/>
  <p:tag name="KSO_WM_UNIT_ABSOLUTE_COLOR" val="1"/>
  <p:tag name="KSO_WM_UNIT_HIGHLIGHT" val="0"/>
  <p:tag name="KSO_WM_UNIT_COMPATIBLE" val="0"/>
  <p:tag name="KSO_WM_UNIT_DIAGRAM_ISNUMVISUAL" val="0"/>
  <p:tag name="KSO_WM_UNIT_DIAGRAM_ISREFERUNIT" val="0"/>
  <p:tag name="KSO_WM_DIAGRAM_GROUP_CODE" val="l1-4"/>
  <p:tag name="KSO_WM_UNIT_TYPE" val="l_h_i"/>
  <p:tag name="KSO_WM_UNIT_INDEX" val="1_4_2"/>
  <p:tag name="KSO_WM_UNIT_ID" val="custom20191192_25*l_h_i*1_4_2"/>
  <p:tag name="KSO_WM_TEMPLATE_CATEGORY" val="custom"/>
  <p:tag name="KSO_WM_TEMPLATE_INDEX" val="20191192"/>
  <p:tag name="KSO_WM_UNIT_LAYERLEVEL" val="1_1_1"/>
  <p:tag name="KSO_WM_TAG_VERSION" val="1.0"/>
  <p:tag name="KSO_WM_BEAUTIFY_FLAG" val="#wm#"/>
  <p:tag name="KSO_WM_DIAGRAM_VIRTUALLY_FRAME" val="{&quot;height&quot;:227.69370078740158,&quot;left&quot;:87.27976377952756,&quot;top&quot;:255.30629921259842,&quot;width&quot;:788.1702362204725}"/>
</p:tagLst>
</file>

<file path=ppt/tags/tag159.xml><?xml version="1.0" encoding="utf-8"?>
<p:tagLst xmlns:p="http://schemas.openxmlformats.org/presentationml/2006/main">
  <p:tag name="KSO_WM_UNIT_COLOR_SCHEME_SHAPE_ID" val="11"/>
  <p:tag name="KSO_WM_UNIT_COLOR_SCHEME_PARENT_PAGE" val="0_4"/>
  <p:tag name="KSO_WM_UNIT_SUBTYPE" val="a"/>
  <p:tag name="KSO_WM_UNIT_PRESET_TEXT" val="Click here to enter your text, the text is the refinement of your thoughts, in order to finally demonstrate the good effect of the release, please explain your views as concisely as possible; you can increase or decrease the text as needed, so that the viewers can accurately understand the information you convey ."/>
  <p:tag name="KSO_WM_UNIT_NOCLEAR" val="0"/>
  <p:tag name="KSO_WM_UNIT_VALUE" val="52"/>
  <p:tag name="KSO_WM_UNIT_HIGHLIGHT" val="0"/>
  <p:tag name="KSO_WM_UNIT_COMPATIBLE" val="0"/>
  <p:tag name="KSO_WM_UNIT_DIAGRAM_ISNUMVISUAL" val="0"/>
  <p:tag name="KSO_WM_UNIT_DIAGRAM_ISREFERUNIT" val="0"/>
  <p:tag name="KSO_WM_DIAGRAM_GROUP_CODE" val="l1-4"/>
  <p:tag name="KSO_WM_UNIT_TYPE" val="l_h_f"/>
  <p:tag name="KSO_WM_UNIT_INDEX" val="1_1_1"/>
  <p:tag name="KSO_WM_UNIT_ID" val="custom20191192_25*l_h_f*1_1_1"/>
  <p:tag name="KSO_WM_TEMPLATE_CATEGORY" val="custom"/>
  <p:tag name="KSO_WM_TEMPLATE_INDEX" val="20191192"/>
  <p:tag name="KSO_WM_UNIT_LAYERLEVEL" val="1_1_1"/>
  <p:tag name="KSO_WM_TAG_VERSION" val="1.0"/>
  <p:tag name="KSO_WM_BEAUTIFY_FLAG" val="#wm#"/>
  <p:tag name="KSO_WM_DIAGRAM_VIRTUALLY_FRAME" val="{&quot;height&quot;:227.69370078740158,&quot;left&quot;:87.27976377952756,&quot;top&quot;:255.30629921259842,&quot;width&quot;:788.1702362204725}"/>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COLOR_SCHEME_SHAPE_ID" val="11"/>
  <p:tag name="KSO_WM_UNIT_COLOR_SCHEME_PARENT_PAGE" val="0_4"/>
  <p:tag name="KSO_WM_UNIT_SUBTYPE" val="a"/>
  <p:tag name="KSO_WM_UNIT_PRESET_TEXT" val="Click here to enter your text, the text is the refinement of your thoughts, in order to finally demonstrate the good effect of the release, please explain your views as concisely as possible; you can increase or decrease the text as needed, so that the viewers can accurately understand the information you convey ."/>
  <p:tag name="KSO_WM_UNIT_NOCLEAR" val="0"/>
  <p:tag name="KSO_WM_UNIT_VALUE" val="52"/>
  <p:tag name="KSO_WM_UNIT_HIGHLIGHT" val="0"/>
  <p:tag name="KSO_WM_UNIT_COMPATIBLE" val="0"/>
  <p:tag name="KSO_WM_UNIT_DIAGRAM_ISNUMVISUAL" val="0"/>
  <p:tag name="KSO_WM_UNIT_DIAGRAM_ISREFERUNIT" val="0"/>
  <p:tag name="KSO_WM_DIAGRAM_GROUP_CODE" val="l1-4"/>
  <p:tag name="KSO_WM_UNIT_TYPE" val="l_h_f"/>
  <p:tag name="KSO_WM_UNIT_INDEX" val="1_1_1"/>
  <p:tag name="KSO_WM_UNIT_ID" val="custom20191192_25*l_h_f*1_1_1"/>
  <p:tag name="KSO_WM_TEMPLATE_CATEGORY" val="custom"/>
  <p:tag name="KSO_WM_TEMPLATE_INDEX" val="20191192"/>
  <p:tag name="KSO_WM_UNIT_LAYERLEVEL" val="1_1_1"/>
  <p:tag name="KSO_WM_TAG_VERSION" val="1.0"/>
  <p:tag name="KSO_WM_BEAUTIFY_FLAG" val="#wm#"/>
  <p:tag name="KSO_WM_DIAGRAM_VIRTUALLY_FRAME" val="{&quot;height&quot;:227.69370078740158,&quot;left&quot;:87.27976377952756,&quot;top&quot;:255.30629921259842,&quot;width&quot;:788.1702362204725}"/>
</p:tagLst>
</file>

<file path=ppt/tags/tag161.xml><?xml version="1.0" encoding="utf-8"?>
<p:tagLst xmlns:p="http://schemas.openxmlformats.org/presentationml/2006/main">
  <p:tag name="KSO_WM_UNIT_COLOR_SCHEME_SHAPE_ID" val="11"/>
  <p:tag name="KSO_WM_UNIT_COLOR_SCHEME_PARENT_PAGE" val="0_4"/>
  <p:tag name="KSO_WM_UNIT_SUBTYPE" val="a"/>
  <p:tag name="KSO_WM_UNIT_PRESET_TEXT" val="Click here to enter your text, the text is the refinement of your thoughts, in order to finally demonstrate the good effect of the release, please explain your views as concisely as possible; you can increase or decrease the text as needed, so that the viewers can accurately understand the information you convey ."/>
  <p:tag name="KSO_WM_UNIT_NOCLEAR" val="0"/>
  <p:tag name="KSO_WM_UNIT_VALUE" val="52"/>
  <p:tag name="KSO_WM_UNIT_HIGHLIGHT" val="0"/>
  <p:tag name="KSO_WM_UNIT_COMPATIBLE" val="0"/>
  <p:tag name="KSO_WM_UNIT_DIAGRAM_ISNUMVISUAL" val="0"/>
  <p:tag name="KSO_WM_UNIT_DIAGRAM_ISREFERUNIT" val="0"/>
  <p:tag name="KSO_WM_DIAGRAM_GROUP_CODE" val="l1-4"/>
  <p:tag name="KSO_WM_UNIT_TYPE" val="l_h_f"/>
  <p:tag name="KSO_WM_UNIT_INDEX" val="1_1_1"/>
  <p:tag name="KSO_WM_UNIT_ID" val="custom20191192_25*l_h_f*1_1_1"/>
  <p:tag name="KSO_WM_TEMPLATE_CATEGORY" val="custom"/>
  <p:tag name="KSO_WM_TEMPLATE_INDEX" val="20191192"/>
  <p:tag name="KSO_WM_UNIT_LAYERLEVEL" val="1_1_1"/>
  <p:tag name="KSO_WM_TAG_VERSION" val="1.0"/>
  <p:tag name="KSO_WM_BEAUTIFY_FLAG" val="#wm#"/>
  <p:tag name="KSO_WM_DIAGRAM_VIRTUALLY_FRAME" val="{&quot;height&quot;:227.69370078740158,&quot;left&quot;:87.27976377952756,&quot;top&quot;:255.30629921259842,&quot;width&quot;:788.1702362204725}"/>
</p:tagLst>
</file>

<file path=ppt/tags/tag162.xml><?xml version="1.0" encoding="utf-8"?>
<p:tagLst xmlns:p="http://schemas.openxmlformats.org/presentationml/2006/main">
  <p:tag name="KSO_WM_SLIDE_COLORSCHEME_VERSION" val="3.2"/>
  <p:tag name="KSO_WM_SLIDE_ID" val="custom20191192_25"/>
  <p:tag name="KSO_WM_TEMPLATE_SUBCATEGORY" val="0"/>
  <p:tag name="KSO_WM_TEMPLATE_MASTER_TYPE" val="0"/>
  <p:tag name="KSO_WM_TEMPLATE_COLOR_TYPE" val="1"/>
  <p:tag name="KSO_WM_SLIDE_TYPE" val="text"/>
  <p:tag name="KSO_WM_SLIDE_SUBTYPE" val="diag"/>
  <p:tag name="KSO_WM_SLIDE_ITEM_CNT" val="4"/>
  <p:tag name="KSO_WM_SLIDE_INDEX" val="25"/>
  <p:tag name="KSO_WM_SLIDE_SIZE" val="960*393"/>
  <p:tag name="KSO_WM_SLIDE_POSITION" val="0*89"/>
  <p:tag name="KSO_WM_DIAGRAM_GROUP_CODE" val="l1-4"/>
  <p:tag name="KSO_WM_SLIDE_DIAGTYPE" val="l"/>
  <p:tag name="KSO_WM_TAG_VERSION" val="1.0"/>
  <p:tag name="KSO_WM_BEAUTIFY_FLAG" val="#wm#"/>
  <p:tag name="KSO_WM_TEMPLATE_CATEGORY" val="custom"/>
  <p:tag name="KSO_WM_TEMPLATE_INDEX" val="20191192"/>
  <p:tag name="KSO_WM_SLIDE_LAYOUT" val="a_f_l"/>
  <p:tag name="KSO_WM_SLIDE_LAYOUT_CNT" val="1_1_1"/>
  <p:tag name="KSO_WM_SPECIAL_SOURCE" val="jmoperation"/>
</p:tagLst>
</file>

<file path=ppt/tags/tag163.xml><?xml version="1.0" encoding="utf-8"?>
<p:tagLst xmlns:p="http://schemas.openxmlformats.org/presentationml/2006/main">
  <p:tag name="KSO_WM_UNIT_ISCONTENTSTITLE" val="0"/>
  <p:tag name="KSO_WM_UNIT_ISNUMDGMTITLE" val="0"/>
  <p:tag name="KSO_WM_UNIT_PRESET_TEXT" val="Click here to add a title"/>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191192_21*a*1"/>
  <p:tag name="KSO_WM_TEMPLATE_CATEGORY" val="custom"/>
  <p:tag name="KSO_WM_TEMPLATE_INDEX" val="20191192"/>
  <p:tag name="KSO_WM_UNIT_LAYERLEVEL" val="1"/>
  <p:tag name="KSO_WM_TAG_VERSION" val="1.0"/>
  <p:tag name="KSO_WM_BEAUTIFY_FLAG" val="#wm#"/>
</p:tagLst>
</file>

<file path=ppt/tags/tag164.xml><?xml version="1.0" encoding="utf-8"?>
<p:tagLst xmlns:p="http://schemas.openxmlformats.org/presentationml/2006/main">
  <p:tag name="KSO_WM_UNIT_SUBTYPE" val="a"/>
  <p:tag name="KSO_WM_UNIT_PRESET_TEXT" val="Click here to enter your text, the text is the refinement of your thoughts, in order to finally demonstrate the good effect of the release, please explain your views as concisely as possible; you can increase or decrease the text as needed, so that the viewers can accurately understand the information you convey ."/>
  <p:tag name="KSO_WM_UNIT_NOCLEAR" val="0"/>
  <p:tag name="KSO_WM_UNIT_VALUE" val="190"/>
  <p:tag name="KSO_WM_UNIT_HIGHLIGHT" val="0"/>
  <p:tag name="KSO_WM_UNIT_COMPATIBLE" val="0"/>
  <p:tag name="KSO_WM_UNIT_DIAGRAM_ISNUMVISUAL" val="0"/>
  <p:tag name="KSO_WM_UNIT_DIAGRAM_ISREFERUNIT" val="0"/>
  <p:tag name="KSO_WM_UNIT_TYPE" val="f"/>
  <p:tag name="KSO_WM_UNIT_INDEX" val="1"/>
  <p:tag name="KSO_WM_UNIT_ID" val="custom20191192_21*f*1"/>
  <p:tag name="KSO_WM_TEMPLATE_CATEGORY" val="custom"/>
  <p:tag name="KSO_WM_TEMPLATE_INDEX" val="20191192"/>
  <p:tag name="KSO_WM_UNIT_LAYERLEVEL" val="1"/>
  <p:tag name="KSO_WM_TAG_VERSION" val="1.0"/>
  <p:tag name="KSO_WM_BEAUTIFY_FLAG" val="#wm#"/>
</p:tagLst>
</file>

<file path=ppt/tags/tag165.xml><?xml version="1.0" encoding="utf-8"?>
<p:tagLst xmlns:p="http://schemas.openxmlformats.org/presentationml/2006/main">
  <p:tag name="KSO_WM_SLIDE_ID" val="custom20191192_21"/>
  <p:tag name="KSO_WM_TEMPLATE_SUBCATEGORY" val="0"/>
  <p:tag name="KSO_WM_TEMPLATE_MASTER_TYPE" val="0"/>
  <p:tag name="KSO_WM_TEMPLATE_COLOR_TYPE" val="1"/>
  <p:tag name="KSO_WM_SLIDE_TYPE" val="text"/>
  <p:tag name="KSO_WM_SLIDE_SUBTYPE" val="picTxt"/>
  <p:tag name="KSO_WM_SLIDE_ITEM_CNT" val="0"/>
  <p:tag name="KSO_WM_SLIDE_INDEX" val="21"/>
  <p:tag name="KSO_WM_SLIDE_SIZE" val="820*459"/>
  <p:tag name="KSO_WM_SLIDE_POSITION" val="70*40"/>
  <p:tag name="KSO_WM_TAG_VERSION" val="1.0"/>
  <p:tag name="KSO_WM_BEAUTIFY_FLAG" val="#wm#"/>
  <p:tag name="KSO_WM_TEMPLATE_CATEGORY" val="custom"/>
  <p:tag name="KSO_WM_TEMPLATE_INDEX" val="20191192"/>
  <p:tag name="KSO_WM_SLIDE_LAYOUT" val="a_d_f"/>
  <p:tag name="KSO_WM_SLIDE_LAYOUT_CNT" val="1_1_1"/>
  <p:tag name="KSO_WM_SPECIAL_SOURCE" val="jmoperation"/>
</p:tagLst>
</file>

<file path=ppt/tags/tag166.xml><?xml version="1.0" encoding="utf-8"?>
<p:tagLst xmlns:p="http://schemas.openxmlformats.org/presentationml/2006/main">
  <p:tag name="KSO_WM_UNIT_ISCONTENTSTITLE" val="0"/>
  <p:tag name="KSO_WM_UNIT_ISNUMDGMTITLE" val="0"/>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191192_30*a*1"/>
  <p:tag name="KSO_WM_TEMPLATE_CATEGORY" val="custom"/>
  <p:tag name="KSO_WM_TEMPLATE_INDEX" val="20191192"/>
  <p:tag name="KSO_WM_UNIT_LAYERLEVEL" val="1"/>
  <p:tag name="KSO_WM_TAG_VERSION" val="1.0"/>
  <p:tag name="KSO_WM_BEAUTIFY_FLAG" val="#wm#"/>
  <p:tag name="KSO_WM_UNIT_PRESET_TEXT" val="THANKS"/>
</p:tagLst>
</file>

<file path=ppt/tags/tag167.xml><?xml version="1.0" encoding="utf-8"?>
<p:tagLst xmlns:p="http://schemas.openxmlformats.org/presentationml/2006/main">
  <p:tag name="KSO_WM_SLIDE_ID" val="custom20191192_30"/>
  <p:tag name="KSO_WM_TEMPLATE_SUBCATEGORY" val="0"/>
  <p:tag name="KSO_WM_TEMPLATE_MASTER_TYPE" val="0"/>
  <p:tag name="KSO_WM_TEMPLATE_COLOR_TYPE" val="1"/>
  <p:tag name="KSO_WM_SLIDE_TYPE" val="endPage"/>
  <p:tag name="KSO_WM_SLIDE_SUBTYPE" val="pureTxt"/>
  <p:tag name="KSO_WM_SLIDE_ITEM_CNT" val="0"/>
  <p:tag name="KSO_WM_SLIDE_INDEX" val="30"/>
  <p:tag name="KSO_WM_TAG_VERSION" val="1.0"/>
  <p:tag name="KSO_WM_BEAUTIFY_FLAG" val="#wm#"/>
  <p:tag name="KSO_WM_TEMPLATE_CATEGORY" val="custom"/>
  <p:tag name="KSO_WM_TEMPLATE_INDEX" val="20191192"/>
  <p:tag name="KSO_WM_SLIDE_LAYOUT" val="a"/>
  <p:tag name="KSO_WM_SLIDE_LAYOUT_CNT" val="1"/>
  <p:tag name="KSO_WM_SPECIAL_SOURCE" val="jmoperation"/>
</p:tagLst>
</file>

<file path=ppt/tags/tag168.xml><?xml version="1.0" encoding="utf-8"?>
<p:tagLst xmlns:p="http://schemas.openxmlformats.org/presentationml/2006/main">
  <p:tag name="COMMONDATA" val="eyJoZGlkIjoiMmNmYmEwOWQ4Y2Q0M2IxMGZkNjI4ZjhkZDQyNzg1OTYifQ=="/>
  <p:tag name="KSO_WPP_MARK_KEY" val="bb2ddb60-95d7-420c-b2b7-474cd1e9f39b"/>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19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19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2.xml><?xml version="1.0" encoding="utf-8"?>
<p:tagLst xmlns:p="http://schemas.openxmlformats.org/presentationml/2006/main">
  <p:tag name="KSO_WM_TEMPLATE_THUMBS_INDEX" val="1、4、7、11、16、20、21、22、25、28、29、30"/>
  <p:tag name="KSO_WM_TEMPLATE_SUBCATEGORY" val="0"/>
  <p:tag name="KSO_WM_TAG_VERSION" val="1.0"/>
  <p:tag name="KSO_WM_BEAUTIFY_FLAG" val="#wm#"/>
  <p:tag name="KSO_WM_TEMPLATE_CATEGORY" val="custom"/>
  <p:tag name="KSO_WM_TEMPLATE_INDEX" val="20191192"/>
  <p:tag name="KSO_WM_TEMPLATE_MASTER_TYPE" val="0"/>
  <p:tag name="KSO_WM_TEMPLATE_COLOR_TYPE" val="1"/>
</p:tagLst>
</file>

<file path=ppt/tags/tag73.xml><?xml version="1.0" encoding="utf-8"?>
<p:tagLst xmlns:p="http://schemas.openxmlformats.org/presentationml/2006/main">
  <p:tag name="KSO_WM_UNIT_ISCONTENTSTITLE" val="0"/>
  <p:tag name="KSO_WM_UNIT_ISNUMDGMTITLE" val="0"/>
  <p:tag name="KSO_WM_UNIT_PRESET_TEXT" val="Company Introduction"/>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191192_1*a*1"/>
  <p:tag name="KSO_WM_TEMPLATE_CATEGORY" val="custom"/>
  <p:tag name="KSO_WM_TEMPLATE_INDEX" val="20191192"/>
  <p:tag name="KSO_WM_UNIT_LAYERLEVEL" val="1"/>
  <p:tag name="KSO_WM_TAG_VERSION" val="1.0"/>
  <p:tag name="KSO_WM_BEAUTIFY_FLAG" val="#wm#"/>
</p:tagLst>
</file>

<file path=ppt/tags/tag74.xml><?xml version="1.0" encoding="utf-8"?>
<p:tagLst xmlns:p="http://schemas.openxmlformats.org/presentationml/2006/main">
  <p:tag name="KSO_WM_TEMPLATE_THUMBS_INDEX" val="1、4、7、11、16、20、21、22、25、28、29、30"/>
  <p:tag name="KSO_WM_SLIDE_ID" val="custom20191192_1"/>
  <p:tag name="KSO_WM_TEMPLATE_SUBCATEGORY" val="0"/>
  <p:tag name="KSO_WM_TEMPLATE_MASTER_TYPE" val="0"/>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192"/>
  <p:tag name="KSO_WM_SLIDE_LAYOUT" val="a_b"/>
  <p:tag name="KSO_WM_SLIDE_LAYOUT_CNT" val="1_3"/>
  <p:tag name="KSO_WM_SPECIAL_SOURCE" val="jmoperation"/>
</p:tagLst>
</file>

<file path=ppt/tags/tag75.xml><?xml version="1.0" encoding="utf-8"?>
<p:tagLst xmlns:p="http://schemas.openxmlformats.org/presentationml/2006/main">
  <p:tag name="KSO_WM_UNIT_ISCONTENTSTITLE" val="0"/>
  <p:tag name="KSO_WM_UNIT_ISNUMDGMTITLE" val="0"/>
  <p:tag name="KSO_WM_UNIT_PRESET_TEXT" val="Click here to add a title"/>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191192_7*a*1"/>
  <p:tag name="KSO_WM_TEMPLATE_CATEGORY" val="custom"/>
  <p:tag name="KSO_WM_TEMPLATE_INDEX" val="20191192"/>
  <p:tag name="KSO_WM_UNIT_LAYERLEVEL" val="1"/>
  <p:tag name="KSO_WM_TAG_VERSION" val="1.0"/>
  <p:tag name="KSO_WM_BEAUTIFY_FLAG" val="#wm#"/>
</p:tagLst>
</file>

<file path=ppt/tags/tag76.xml><?xml version="1.0" encoding="utf-8"?>
<p:tagLst xmlns:p="http://schemas.openxmlformats.org/presentationml/2006/main">
  <p:tag name="KSO_WM_UNIT_ISCONTENTSTITLE" val="0"/>
  <p:tag name="KSO_WM_UNIT_ISNUMDGMTITLE" val="0"/>
  <p:tag name="KSO_WM_UNIT_PRESET_TEXT" val="Click here to enter your text"/>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custom20191192_7*b*1"/>
  <p:tag name="KSO_WM_TEMPLATE_CATEGORY" val="custom"/>
  <p:tag name="KSO_WM_TEMPLATE_INDEX" val="20191192"/>
  <p:tag name="KSO_WM_UNIT_LAYERLEVEL" val="1"/>
  <p:tag name="KSO_WM_TAG_VERSION" val="1.0"/>
  <p:tag name="KSO_WM_BEAUTIFY_FLAG" val="#wm#"/>
</p:tagLst>
</file>

<file path=ppt/tags/tag77.xml><?xml version="1.0" encoding="utf-8"?>
<p:tagLst xmlns:p="http://schemas.openxmlformats.org/presentationml/2006/main">
  <p:tag name="KSO_WM_UNIT_PRESET_TEXT" val="1"/>
  <p:tag name="KSO_WM_UNIT_NOCLEAR" val="0"/>
  <p:tag name="KSO_WM_UNIT_VALUE" val="9"/>
  <p:tag name="KSO_WM_UNIT_HIGHLIGHT" val="0"/>
  <p:tag name="KSO_WM_UNIT_COMPATIBLE" val="0"/>
  <p:tag name="KSO_WM_UNIT_DIAGRAM_ISNUMVISUAL" val="0"/>
  <p:tag name="KSO_WM_UNIT_DIAGRAM_ISREFERUNIT" val="0"/>
  <p:tag name="KSO_WM_UNIT_TYPE" val="e"/>
  <p:tag name="KSO_WM_UNIT_INDEX" val="1"/>
  <p:tag name="KSO_WM_UNIT_ID" val="custom20191192_7*e*1"/>
  <p:tag name="KSO_WM_TEMPLATE_CATEGORY" val="custom"/>
  <p:tag name="KSO_WM_TEMPLATE_INDEX" val="20191192"/>
  <p:tag name="KSO_WM_UNIT_LAYERLEVEL" val="1"/>
  <p:tag name="KSO_WM_TAG_VERSION" val="1.0"/>
  <p:tag name="KSO_WM_BEAUTIFY_FLAG" val="#wm#"/>
</p:tagLst>
</file>

<file path=ppt/tags/tag78.xml><?xml version="1.0" encoding="utf-8"?>
<p:tagLst xmlns:p="http://schemas.openxmlformats.org/presentationml/2006/main">
  <p:tag name="KSO_WM_SLIDE_ID" val="custom20191192_7"/>
  <p:tag name="KSO_WM_TEMPLATE_SUBCATEGORY" val="0"/>
  <p:tag name="KSO_WM_TEMPLATE_MASTER_TYPE" val="0"/>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1192"/>
  <p:tag name="KSO_WM_SLIDE_LAYOUT" val="a_b_e"/>
  <p:tag name="KSO_WM_SLIDE_LAYOUT_CNT" val="1_1_1"/>
  <p:tag name="KSO_WM_SPECIAL_SOURCE" val="jmoperation"/>
</p:tagLst>
</file>

<file path=ppt/tags/tag79.xml><?xml version="1.0" encoding="utf-8"?>
<p:tagLst xmlns:p="http://schemas.openxmlformats.org/presentationml/2006/main">
  <p:tag name="KSO_WM_UNIT_ISCONTENTSTITLE" val="0"/>
  <p:tag name="KSO_WM_UNIT_ISNUMDGMTITLE" val="0"/>
  <p:tag name="KSO_WM_UNIT_PRESET_TEXT" val="Click here to add a title"/>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191192_7*a*1"/>
  <p:tag name="KSO_WM_TEMPLATE_CATEGORY" val="custom"/>
  <p:tag name="KSO_WM_TEMPLATE_INDEX" val="2019119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PRESET_TEXT" val="Click here to enter your text"/>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custom20191192_7*b*1"/>
  <p:tag name="KSO_WM_TEMPLATE_CATEGORY" val="custom"/>
  <p:tag name="KSO_WM_TEMPLATE_INDEX" val="20191192"/>
  <p:tag name="KSO_WM_UNIT_LAYERLEVEL" val="1"/>
  <p:tag name="KSO_WM_TAG_VERSION" val="1.0"/>
  <p:tag name="KSO_WM_BEAUTIFY_FLAG" val="#wm#"/>
</p:tagLst>
</file>

<file path=ppt/tags/tag81.xml><?xml version="1.0" encoding="utf-8"?>
<p:tagLst xmlns:p="http://schemas.openxmlformats.org/presentationml/2006/main">
  <p:tag name="KSO_WM_UNIT_PRESET_TEXT" val="1"/>
  <p:tag name="KSO_WM_UNIT_NOCLEAR" val="0"/>
  <p:tag name="KSO_WM_UNIT_VALUE" val="9"/>
  <p:tag name="KSO_WM_UNIT_HIGHLIGHT" val="0"/>
  <p:tag name="KSO_WM_UNIT_COMPATIBLE" val="0"/>
  <p:tag name="KSO_WM_UNIT_DIAGRAM_ISNUMVISUAL" val="0"/>
  <p:tag name="KSO_WM_UNIT_DIAGRAM_ISREFERUNIT" val="0"/>
  <p:tag name="KSO_WM_UNIT_TYPE" val="e"/>
  <p:tag name="KSO_WM_UNIT_INDEX" val="1"/>
  <p:tag name="KSO_WM_UNIT_ID" val="custom20191192_7*e*1"/>
  <p:tag name="KSO_WM_TEMPLATE_CATEGORY" val="custom"/>
  <p:tag name="KSO_WM_TEMPLATE_INDEX" val="20191192"/>
  <p:tag name="KSO_WM_UNIT_LAYERLEVEL" val="1"/>
  <p:tag name="KSO_WM_TAG_VERSION" val="1.0"/>
  <p:tag name="KSO_WM_BEAUTIFY_FLAG" val="#wm#"/>
</p:tagLst>
</file>

<file path=ppt/tags/tag82.xml><?xml version="1.0" encoding="utf-8"?>
<p:tagLst xmlns:p="http://schemas.openxmlformats.org/presentationml/2006/main">
  <p:tag name="KSO_WM_SLIDE_ID" val="custom20191192_7"/>
  <p:tag name="KSO_WM_TEMPLATE_SUBCATEGORY" val="0"/>
  <p:tag name="KSO_WM_TEMPLATE_MASTER_TYPE" val="0"/>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1192"/>
  <p:tag name="KSO_WM_SLIDE_LAYOUT" val="a_b_e"/>
  <p:tag name="KSO_WM_SLIDE_LAYOUT_CNT" val="1_1_1"/>
  <p:tag name="KSO_WM_SPECIAL_SOURCE" val="jmoperation"/>
</p:tagLst>
</file>

<file path=ppt/tags/tag83.xml><?xml version="1.0" encoding="utf-8"?>
<p:tagLst xmlns:p="http://schemas.openxmlformats.org/presentationml/2006/main">
  <p:tag name="KSO_WM_UNIT_ISCONTENTSTITLE" val="0"/>
  <p:tag name="KSO_WM_UNIT_ISNUMDGMTITLE" val="0"/>
  <p:tag name="KSO_WM_UNIT_PRESET_TEXT" val="Click here to add a title"/>
  <p:tag name="KSO_WM_UNIT_NOCLEAR" val="0"/>
  <p:tag name="KSO_WM_UNIT_VALUE" val="44"/>
  <p:tag name="KSO_WM_UNIT_HIGHLIGHT" val="0"/>
  <p:tag name="KSO_WM_UNIT_COMPATIBLE" val="0"/>
  <p:tag name="KSO_WM_UNIT_DIAGRAM_ISNUMVISUAL" val="0"/>
  <p:tag name="KSO_WM_UNIT_DIAGRAM_ISREFERUNIT" val="0"/>
  <p:tag name="KSO_WM_UNIT_TYPE" val="a"/>
  <p:tag name="KSO_WM_UNIT_INDEX" val="1"/>
  <p:tag name="KSO_WM_UNIT_ID" val="custom20191192_8*a*1"/>
  <p:tag name="KSO_WM_TEMPLATE_CATEGORY" val="custom"/>
  <p:tag name="KSO_WM_TEMPLATE_INDEX" val="20191192"/>
  <p:tag name="KSO_WM_UNIT_LAYERLEVEL" val="1"/>
  <p:tag name="KSO_WM_TAG_VERSION" val="1.0"/>
  <p:tag name="KSO_WM_BEAUTIFY_FLAG" val="#wm#"/>
</p:tagLst>
</file>

<file path=ppt/tags/tag84.xml><?xml version="1.0" encoding="utf-8"?>
<p:tagLst xmlns:p="http://schemas.openxmlformats.org/presentationml/2006/main">
  <p:tag name="KSO_WM_UNIT_SUBTYPE" val="a"/>
  <p:tag name="KSO_WM_UNIT_PRESET_TEXT" val="Click here to enter your text, the text is the refinement of your thoughts, in order to finally demonstrate the good effect of the release, please explain your views as concisely as possible; you can increase or decrease the text as needed, so that the viewers can accurately understand the information you convey . Click here to enter your text, the text is the refinement of your thoughts, in order to finally demonstrate the good effect of the release, please explain your views as concisely as possible; you can increase or decrease the text as needed, so that the viewers can accurately understand the information you convey . Click here to enter your text, the text is the refinement of your thoughts, in order to finally demonstrate the good effect of the release, please explain your views as concisely as possible; you can increase or decrease the text as needed, so that the viewers can accurately understand the information you convey ."/>
  <p:tag name="KSO_WM_UNIT_NOCLEAR" val="0"/>
  <p:tag name="KSO_WM_UNIT_VALUE" val="297"/>
  <p:tag name="KSO_WM_UNIT_HIGHLIGHT" val="0"/>
  <p:tag name="KSO_WM_UNIT_COMPATIBLE" val="0"/>
  <p:tag name="KSO_WM_UNIT_DIAGRAM_ISNUMVISUAL" val="0"/>
  <p:tag name="KSO_WM_UNIT_DIAGRAM_ISREFERUNIT" val="0"/>
  <p:tag name="KSO_WM_UNIT_TYPE" val="f"/>
  <p:tag name="KSO_WM_UNIT_INDEX" val="1"/>
  <p:tag name="KSO_WM_UNIT_ID" val="custom20191192_8*f*1"/>
  <p:tag name="KSO_WM_TEMPLATE_CATEGORY" val="custom"/>
  <p:tag name="KSO_WM_TEMPLATE_INDEX" val="20191192"/>
  <p:tag name="KSO_WM_UNIT_LAYERLEVEL" val="1"/>
  <p:tag name="KSO_WM_TAG_VERSION" val="1.0"/>
  <p:tag name="KSO_WM_BEAUTIFY_FLAG" val="#wm#"/>
</p:tagLst>
</file>

<file path=ppt/tags/tag85.xml><?xml version="1.0" encoding="utf-8"?>
<p:tagLst xmlns:p="http://schemas.openxmlformats.org/presentationml/2006/main">
  <p:tag name="KSO_WM_SLIDE_ID" val="custom20191192_8"/>
  <p:tag name="KSO_WM_TEMPLATE_SUBCATEGORY" val="0"/>
  <p:tag name="KSO_WM_TEMPLATE_MASTER_TYPE" val="0"/>
  <p:tag name="KSO_WM_TEMPLATE_COLOR_TYPE" val="1"/>
  <p:tag name="KSO_WM_SLIDE_TYPE" val="text"/>
  <p:tag name="KSO_WM_SLIDE_SUBTYPE" val="pureTxt"/>
  <p:tag name="KSO_WM_SLIDE_ITEM_CNT" val="0"/>
  <p:tag name="KSO_WM_SLIDE_INDEX" val="8"/>
  <p:tag name="KSO_WM_SLIDE_SIZE" val="854*465"/>
  <p:tag name="KSO_WM_SLIDE_POSITION" val="52*34"/>
  <p:tag name="KSO_WM_TAG_VERSION" val="1.0"/>
  <p:tag name="KSO_WM_BEAUTIFY_FLAG" val="#wm#"/>
  <p:tag name="KSO_WM_TEMPLATE_CATEGORY" val="custom"/>
  <p:tag name="KSO_WM_TEMPLATE_INDEX" val="20191192"/>
  <p:tag name="KSO_WM_SLIDE_LAYOUT" val="a_f"/>
  <p:tag name="KSO_WM_SLIDE_LAYOUT_CNT" val="1_1"/>
  <p:tag name="KSO_WM_SPECIAL_SOURCE" val="jmoperation"/>
</p:tagLst>
</file>

<file path=ppt/tags/tag86.xml><?xml version="1.0" encoding="utf-8"?>
<p:tagLst xmlns:p="http://schemas.openxmlformats.org/presentationml/2006/main">
  <p:tag name="KSO_WM_UNIT_RELATE_UNITID" val="263*l*1"/>
  <p:tag name="KSO_WM_UNIT_TEXT_FILL_FORE_SCHEMECOLOR_INDEX" val="13"/>
  <p:tag name="KSO_WM_UNIT_TEXT_FILL_TYPE" val="1"/>
  <p:tag name="KSO_WM_UNIT_USESOURCEFORMAT_APPLY" val="1"/>
  <p:tag name="KSO_WM_UNIT_ISCONTENTSTITLE" val="0"/>
  <p:tag name="KSO_WM_UNIT_ISNUMDGMTITLE" val="0"/>
  <p:tag name="KSO_WM_UNIT_PRESET_TEXT" val="Click here to add a title"/>
  <p:tag name="KSO_WM_UNIT_NOCLEAR" val="0"/>
  <p:tag name="KSO_WM_UNIT_VALUE" val="29"/>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191192_11*a*1"/>
  <p:tag name="KSO_WM_TEMPLATE_CATEGORY" val="custom"/>
  <p:tag name="KSO_WM_TEMPLATE_INDEX" val="20191192"/>
  <p:tag name="KSO_WM_UNIT_LAYERLEVEL" val="1"/>
  <p:tag name="KSO_WM_TAG_VERSION" val="1.0"/>
  <p:tag name="KSO_WM_BEAUTIFY_FLAG" val="#wm#"/>
</p:tagLst>
</file>

<file path=ppt/tags/tag87.xml><?xml version="1.0" encoding="utf-8"?>
<p:tagLst xmlns:p="http://schemas.openxmlformats.org/presentationml/2006/main">
  <p:tag name="KSO_WM_UNIT_USESOURCEFORMAT_APPLY" val="1"/>
  <p:tag name="KSO_WM_UNIT_LINE_FORE_SCHEMECOLOR_INDEX" val="5"/>
  <p:tag name="KSO_WM_UNIT_LINE_FILL_TYPE" val="2"/>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191192_11*l_h_i*1_1_1"/>
  <p:tag name="KSO_WM_TEMPLATE_CATEGORY" val="custom"/>
  <p:tag name="KSO_WM_TEMPLATE_INDEX" val="20191192"/>
  <p:tag name="KSO_WM_UNIT_LAYERLEVEL" val="1_1_1"/>
  <p:tag name="KSO_WM_TAG_VERSION" val="1.0"/>
  <p:tag name="KSO_WM_BEAUTIFY_FLAG" val="#wm#"/>
  <p:tag name="KSO_WM_DIAGRAM_VIRTUALLY_FRAME" val="{&quot;height&quot;:303.3,&quot;left&quot;:193.75,&quot;top&quot;:151.55,&quot;width&quot;:572.55}"/>
</p:tagLst>
</file>

<file path=ppt/tags/tag88.xml><?xml version="1.0" encoding="utf-8"?>
<p:tagLst xmlns:p="http://schemas.openxmlformats.org/presentationml/2006/main">
  <p:tag name="KSO_WM_UNIT_USESOURCEFORMAT_APPLY" val="1"/>
  <p:tag name="KSO_WM_UNIT_LINE_FORE_SCHEMECOLOR_INDEX" val="5"/>
  <p:tag name="KSO_WM_UNIT_LINE_FILL_TYPE" val="2"/>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ID" val="custom20191192_11*l_h_i*1_2_1"/>
  <p:tag name="KSO_WM_TEMPLATE_CATEGORY" val="custom"/>
  <p:tag name="KSO_WM_TEMPLATE_INDEX" val="20191192"/>
  <p:tag name="KSO_WM_UNIT_LAYERLEVEL" val="1_1_1"/>
  <p:tag name="KSO_WM_TAG_VERSION" val="1.0"/>
  <p:tag name="KSO_WM_BEAUTIFY_FLAG" val="#wm#"/>
  <p:tag name="KSO_WM_DIAGRAM_VIRTUALLY_FRAME" val="{&quot;height&quot;:303.3,&quot;left&quot;:193.75,&quot;top&quot;:151.55,&quot;width&quot;:572.55}"/>
</p:tagLst>
</file>

<file path=ppt/tags/tag89.xml><?xml version="1.0" encoding="utf-8"?>
<p:tagLst xmlns:p="http://schemas.openxmlformats.org/presentationml/2006/main">
  <p:tag name="KSO_WM_UNIT_USESOURCEFORMAT_APPLY" val="1"/>
  <p:tag name="KSO_WM_UNIT_LINE_FORE_SCHEMECOLOR_INDEX" val="5"/>
  <p:tag name="KSO_WM_UNIT_LINE_FILL_TYPE" val="2"/>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3_1"/>
  <p:tag name="KSO_WM_UNIT_ID" val="custom20191192_11*l_h_i*1_3_1"/>
  <p:tag name="KSO_WM_TEMPLATE_CATEGORY" val="custom"/>
  <p:tag name="KSO_WM_TEMPLATE_INDEX" val="20191192"/>
  <p:tag name="KSO_WM_UNIT_LAYERLEVEL" val="1_1_1"/>
  <p:tag name="KSO_WM_TAG_VERSION" val="1.0"/>
  <p:tag name="KSO_WM_BEAUTIFY_FLAG" val="#wm#"/>
  <p:tag name="KSO_WM_DIAGRAM_VIRTUALLY_FRAME" val="{&quot;height&quot;:303.3,&quot;left&quot;:193.75,&quot;top&quot;:151.55,&quot;width&quot;:572.55}"/>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USESOURCEFORMAT_APPLY" val="1"/>
  <p:tag name="KSO_WM_UNIT_LINE_FORE_SCHEMECOLOR_INDEX" val="5"/>
  <p:tag name="KSO_WM_UNIT_LINE_FILL_TYPE" val="2"/>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DIAGRAM_GROUP_CODE" val="l1-2"/>
  <p:tag name="KSO_WM_UNIT_TYPE" val="l_h_i"/>
  <p:tag name="KSO_WM_UNIT_INDEX" val="1_4_1"/>
  <p:tag name="KSO_WM_UNIT_ID" val="custom20191192_11*l_h_i*1_4_1"/>
  <p:tag name="KSO_WM_TEMPLATE_CATEGORY" val="custom"/>
  <p:tag name="KSO_WM_TEMPLATE_INDEX" val="20191192"/>
  <p:tag name="KSO_WM_UNIT_LAYERLEVEL" val="1_1_1"/>
  <p:tag name="KSO_WM_TAG_VERSION" val="1.0"/>
  <p:tag name="KSO_WM_BEAUTIFY_FLAG" val="#wm#"/>
  <p:tag name="KSO_WM_DIAGRAM_VIRTUALLY_FRAME" val="{&quot;height&quot;:303.3,&quot;left&quot;:193.75,&quot;top&quot;:151.55,&quot;width&quot;:572.55}"/>
</p:tagLst>
</file>

<file path=ppt/tags/tag91.xml><?xml version="1.0" encoding="utf-8"?>
<p:tagLst xmlns:p="http://schemas.openxmlformats.org/presentationml/2006/main">
  <p:tag name="KSO_WM_UNIT_USESOURCEFORMAT_APPLY" val="1"/>
  <p:tag name="KSO_WM_UNIT_TEXT_FILL_FORE_SCHEMECOLOR_INDEX" val="13"/>
  <p:tag name="KSO_WM_UNIT_TEXT_FILL_TYPE" val="1"/>
  <p:tag name="KSO_WM_UNIT_SUBTYPE" val="a"/>
  <p:tag name="KSO_WM_UNIT_PRESET_TEXT" val="Click here to enter your text, the text is the refinement of your thoughts, in order to finally demonstrate the good effect of the release, please try to explain your views as concisely as possible"/>
  <p:tag name="KSO_WM_UNIT_NOCLEAR" val="0"/>
  <p:tag name="KSO_WM_UNIT_VALUE" val="34"/>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191192_11*l_h_f*1_1_1"/>
  <p:tag name="KSO_WM_TEMPLATE_CATEGORY" val="custom"/>
  <p:tag name="KSO_WM_TEMPLATE_INDEX" val="20191192"/>
  <p:tag name="KSO_WM_UNIT_LAYERLEVEL" val="1_1_1"/>
  <p:tag name="KSO_WM_TAG_VERSION" val="1.0"/>
  <p:tag name="KSO_WM_BEAUTIFY_FLAG" val="#wm#"/>
  <p:tag name="KSO_WM_DIAGRAM_VIRTUALLY_FRAME" val="{&quot;height&quot;:303.3,&quot;left&quot;:193.75,&quot;top&quot;:151.55,&quot;width&quot;:572.55}"/>
</p:tagLst>
</file>

<file path=ppt/tags/tag92.xml><?xml version="1.0" encoding="utf-8"?>
<p:tagLst xmlns:p="http://schemas.openxmlformats.org/presentationml/2006/main">
  <p:tag name="KSO_WM_UNIT_USESOURCEFORMAT_APPLY" val="1"/>
  <p:tag name="KSO_WM_UNIT_TEXT_FILL_FORE_SCHEMECOLOR_INDEX" val="13"/>
  <p:tag name="KSO_WM_UNIT_TEXT_FILL_TYPE" val="1"/>
  <p:tag name="KSO_WM_UNIT_SUBTYPE" val="a"/>
  <p:tag name="KSO_WM_UNIT_PRESET_TEXT" val="Click here to enter your text, the text is the refinement of your thoughts, in order to finally demonstrate the good effect of the release, please try to explain your views as concisely as possible"/>
  <p:tag name="KSO_WM_UNIT_NOCLEAR" val="0"/>
  <p:tag name="KSO_WM_UNIT_VALUE" val="34"/>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191192_11*l_h_f*1_1_1"/>
  <p:tag name="KSO_WM_TEMPLATE_CATEGORY" val="custom"/>
  <p:tag name="KSO_WM_TEMPLATE_INDEX" val="20191192"/>
  <p:tag name="KSO_WM_UNIT_LAYERLEVEL" val="1_1_1"/>
  <p:tag name="KSO_WM_TAG_VERSION" val="1.0"/>
  <p:tag name="KSO_WM_BEAUTIFY_FLAG" val="#wm#"/>
  <p:tag name="KSO_WM_DIAGRAM_VIRTUALLY_FRAME" val="{&quot;height&quot;:303.3,&quot;left&quot;:193.75,&quot;top&quot;:151.55,&quot;width&quot;:572.55}"/>
</p:tagLst>
</file>

<file path=ppt/tags/tag93.xml><?xml version="1.0" encoding="utf-8"?>
<p:tagLst xmlns:p="http://schemas.openxmlformats.org/presentationml/2006/main">
  <p:tag name="KSO_WM_UNIT_USESOURCEFORMAT_APPLY" val="1"/>
  <p:tag name="KSO_WM_UNIT_TEXT_FILL_FORE_SCHEMECOLOR_INDEX" val="13"/>
  <p:tag name="KSO_WM_UNIT_TEXT_FILL_TYPE" val="1"/>
  <p:tag name="KSO_WM_UNIT_SUBTYPE" val="a"/>
  <p:tag name="KSO_WM_UNIT_PRESET_TEXT" val="Click here to enter your text, the text is the refinement of your thoughts, in order to finally demonstrate the good effect of the release, please try to explain your views as concisely as possible"/>
  <p:tag name="KSO_WM_UNIT_NOCLEAR" val="0"/>
  <p:tag name="KSO_WM_UNIT_VALUE" val="34"/>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191192_11*l_h_f*1_1_1"/>
  <p:tag name="KSO_WM_TEMPLATE_CATEGORY" val="custom"/>
  <p:tag name="KSO_WM_TEMPLATE_INDEX" val="20191192"/>
  <p:tag name="KSO_WM_UNIT_LAYERLEVEL" val="1_1_1"/>
  <p:tag name="KSO_WM_TAG_VERSION" val="1.0"/>
  <p:tag name="KSO_WM_BEAUTIFY_FLAG" val="#wm#"/>
  <p:tag name="KSO_WM_DIAGRAM_VIRTUALLY_FRAME" val="{&quot;height&quot;:303.3,&quot;left&quot;:193.75,&quot;top&quot;:151.55,&quot;width&quot;:572.55}"/>
</p:tagLst>
</file>

<file path=ppt/tags/tag94.xml><?xml version="1.0" encoding="utf-8"?>
<p:tagLst xmlns:p="http://schemas.openxmlformats.org/presentationml/2006/main">
  <p:tag name="KSO_WM_UNIT_USESOURCEFORMAT_APPLY" val="1"/>
  <p:tag name="KSO_WM_UNIT_TEXT_FILL_FORE_SCHEMECOLOR_INDEX" val="13"/>
  <p:tag name="KSO_WM_UNIT_TEXT_FILL_TYPE" val="1"/>
  <p:tag name="KSO_WM_UNIT_SUBTYPE" val="a"/>
  <p:tag name="KSO_WM_UNIT_PRESET_TEXT" val="Click here to enter your text, the text is the refinement of your thoughts, in order to finally demonstrate the good effect of the release, please try to explain your views as concisely as possible"/>
  <p:tag name="KSO_WM_UNIT_NOCLEAR" val="0"/>
  <p:tag name="KSO_WM_UNIT_VALUE" val="34"/>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191192_11*l_h_f*1_1_1"/>
  <p:tag name="KSO_WM_TEMPLATE_CATEGORY" val="custom"/>
  <p:tag name="KSO_WM_TEMPLATE_INDEX" val="20191192"/>
  <p:tag name="KSO_WM_UNIT_LAYERLEVEL" val="1_1_1"/>
  <p:tag name="KSO_WM_TAG_VERSION" val="1.0"/>
  <p:tag name="KSO_WM_BEAUTIFY_FLAG" val="#wm#"/>
  <p:tag name="KSO_WM_DIAGRAM_VIRTUALLY_FRAME" val="{&quot;height&quot;:303.3,&quot;left&quot;:193.75,&quot;top&quot;:151.55,&quot;width&quot;:572.55}"/>
</p:tagLst>
</file>

<file path=ppt/tags/tag95.xml><?xml version="1.0" encoding="utf-8"?>
<p:tagLst xmlns:p="http://schemas.openxmlformats.org/presentationml/2006/main">
  <p:tag name="KSO_WM_SLIDE_ID" val="custom20191192_11"/>
  <p:tag name="KSO_WM_TEMPLATE_SUBCATEGORY" val="0"/>
  <p:tag name="KSO_WM_TEMPLATE_MASTER_TYPE" val="0"/>
  <p:tag name="KSO_WM_TEMPLATE_COLOR_TYPE" val="1"/>
  <p:tag name="KSO_WM_SLIDE_TYPE" val="text"/>
  <p:tag name="KSO_WM_SLIDE_SUBTYPE" val="diag"/>
  <p:tag name="KSO_WM_SLIDE_ITEM_CNT" val="4"/>
  <p:tag name="KSO_WM_SLIDE_INDEX" val="11"/>
  <p:tag name="KSO_WM_SLIDE_SIZE" val="611*404"/>
  <p:tag name="KSO_WM_SLIDE_POSITION" val="174*26"/>
  <p:tag name="KSO_WM_DIAGRAM_GROUP_CODE" val="l1-2"/>
  <p:tag name="KSO_WM_SLIDE_DIAGTYPE" val="l"/>
  <p:tag name="KSO_WM_TAG_VERSION" val="1.0"/>
  <p:tag name="KSO_WM_BEAUTIFY_FLAG" val="#wm#"/>
  <p:tag name="KSO_WM_TEMPLATE_CATEGORY" val="custom"/>
  <p:tag name="KSO_WM_TEMPLATE_INDEX" val="20191192"/>
  <p:tag name="KSO_WM_SLIDE_LAYOUT" val="a_l"/>
  <p:tag name="KSO_WM_SLIDE_LAYOUT_CNT" val="1_1"/>
  <p:tag name="KSO_WM_SPECIAL_SOURCE" val="jmoperation"/>
</p:tagLst>
</file>

<file path=ppt/tags/tag96.xml><?xml version="1.0" encoding="utf-8"?>
<p:tagLst xmlns:p="http://schemas.openxmlformats.org/presentationml/2006/main">
  <p:tag name="KSO_WM_UNIT_FILL_FORE_SCHEMECOLOR_INDEX" val="6"/>
  <p:tag name="KSO_WM_UNIT_FILL_BACK_SCHEMECOLOR_INDEX" val="14"/>
  <p:tag name="KSO_WM_UNIT_FILL_TYPE" val="2"/>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2"/>
  <p:tag name="KSO_WM_UNIT_ID" val="custom20191192_16*i*2"/>
  <p:tag name="KSO_WM_TEMPLATE_CATEGORY" val="custom"/>
  <p:tag name="KSO_WM_TEMPLATE_INDEX" val="20191192"/>
  <p:tag name="KSO_WM_UNIT_LAYERLEVEL" val="1"/>
  <p:tag name="KSO_WM_TAG_VERSION" val="1.0"/>
  <p:tag name="KSO_WM_BEAUTIFY_FLAG" val="#wm#"/>
</p:tagLst>
</file>

<file path=ppt/tags/tag97.xml><?xml version="1.0" encoding="utf-8"?>
<p:tagLst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3"/>
  <p:tag name="KSO_WM_UNIT_ID" val="custom20191192_16*i*3"/>
  <p:tag name="KSO_WM_TEMPLATE_CATEGORY" val="custom"/>
  <p:tag name="KSO_WM_TEMPLATE_INDEX" val="20191192"/>
  <p:tag name="KSO_WM_UNIT_LAYERLEVEL" val="1"/>
  <p:tag name="KSO_WM_TAG_VERSION" val="1.0"/>
  <p:tag name="KSO_WM_BEAUTIFY_FLAG" val="#wm#"/>
</p:tagLst>
</file>

<file path=ppt/tags/tag98.xml><?xml version="1.0" encoding="utf-8"?>
<p:tagLst xmlns:p="http://schemas.openxmlformats.org/presentationml/2006/main">
  <p:tag name="KSO_WM_UNIT_TEXT_FILL_FORE_SCHEMECOLOR_INDEX" val="15"/>
  <p:tag name="KSO_WM_UNIT_TEXT_FILL_TYPE" val="1"/>
  <p:tag name="KSO_WM_UNIT_USESOURCEFORMAT_APPLY" val="1"/>
  <p:tag name="KSO_WM_UNIT_ISCONTENTSTITLE" val="0"/>
  <p:tag name="KSO_WM_UNIT_ISNUMDGMTITLE" val="0"/>
  <p:tag name="KSO_WM_UNIT_PRESET_TEXT" val="Click here to add a title"/>
  <p:tag name="KSO_WM_UNIT_NOCLEAR" val="0"/>
  <p:tag name="KSO_WM_UNIT_VALUE" val="16"/>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custom20191192_16*a*1"/>
  <p:tag name="KSO_WM_TEMPLATE_CATEGORY" val="custom"/>
  <p:tag name="KSO_WM_TEMPLATE_INDEX" val="20191192"/>
  <p:tag name="KSO_WM_UNIT_LAYERLEVEL" val="1"/>
  <p:tag name="KSO_WM_TAG_VERSION" val="1.0"/>
  <p:tag name="KSO_WM_BEAUTIFY_FLAG" val="#wm#"/>
</p:tagLst>
</file>

<file path=ppt/tags/tag99.xml><?xml version="1.0" encoding="utf-8"?>
<p:tagLst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1"/>
  <p:tag name="KSO_WM_UNIT_HIGHLIGHT" val="0"/>
  <p:tag name="KSO_WM_UNIT_COMPATIBLE" val="0"/>
  <p:tag name="KSO_WM_UNIT_DIAGRAM_ISNUMVISUAL" val="0"/>
  <p:tag name="KSO_WM_UNIT_DIAGRAM_ISREFERUNIT" val="0"/>
  <p:tag name="KSO_WM_DIAGRAM_GROUP_CODE" val="ζ1-1"/>
  <p:tag name="KSO_WM_UNIT_TYPE" val="i"/>
  <p:tag name="KSO_WM_UNIT_INDEX" val="4"/>
  <p:tag name="KSO_WM_UNIT_ID" val="custom20191192_16*i*4"/>
  <p:tag name="KSO_WM_TEMPLATE_CATEGORY" val="custom"/>
  <p:tag name="KSO_WM_TEMPLATE_INDEX" val="2019119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20191192">
      <a:dk1>
        <a:srgbClr val="000000"/>
      </a:dk1>
      <a:lt1>
        <a:srgbClr val="FFFFFF"/>
      </a:lt1>
      <a:dk2>
        <a:srgbClr val="768394"/>
      </a:dk2>
      <a:lt2>
        <a:srgbClr val="606060"/>
      </a:lt2>
      <a:accent1>
        <a:srgbClr val="3F3F3F"/>
      </a:accent1>
      <a:accent2>
        <a:srgbClr val="808080"/>
      </a:accent2>
      <a:accent3>
        <a:srgbClr val="727272"/>
      </a:accent3>
      <a:accent4>
        <a:srgbClr val="606060"/>
      </a:accent4>
      <a:accent5>
        <a:srgbClr val="6D6D6D"/>
      </a:accent5>
      <a:accent6>
        <a:srgbClr val="525252"/>
      </a:accent6>
      <a:hlink>
        <a:srgbClr val="4276AA"/>
      </a:hlink>
      <a:folHlink>
        <a:srgbClr val="BFBFBF"/>
      </a:folHlink>
    </a:clrScheme>
    <a:fontScheme name="Arial Black-Arial">
      <a:majorFont>
        <a:latin typeface="Arial Black"/>
        <a:ea typeface=""/>
        <a:cs typeface=""/>
        <a:font script="Jpan" typeface="ＭＳ ゴシック"/>
        <a:font script="Hang" typeface="굴림"/>
        <a:font script="Hans" typeface="Open Sans"/>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Open Sans"/>
        <a:ea typeface=""/>
        <a:cs typeface=""/>
        <a:font script="Jpan" typeface="ＭＳ Ｐゴシック"/>
        <a:font script="Hang" typeface="굴림"/>
        <a:font script="Hans" typeface="Open Sans"/>
        <a:font script="Hant" typeface="微軟正黑體"/>
        <a:font script="Arab" typeface="Open Sans"/>
        <a:font script="Hebr" typeface="Open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en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en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a:ea typeface=""/>
        <a:cs typeface=""/>
        <a:font script="Jpan" typeface="ＭＳ Ｐゴシック"/>
        <a:font script="Hang" typeface="맑은 고딕"/>
        <a:font script="Hans" typeface="Open Sans"/>
        <a:font script="Hant" typeface="新細明體"/>
        <a:font script="Arab" typeface="Open Sans"/>
        <a:font script="Hebr" typeface="Open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en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en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a:ea typeface=""/>
        <a:cs typeface=""/>
        <a:font script="Jpan" typeface="ＭＳ Ｐゴシック"/>
        <a:font script="Hang" typeface="맑은 고딕"/>
        <a:font script="Hans" typeface="Open Sans"/>
        <a:font script="Hant" typeface="新細明體"/>
        <a:font script="Arab" typeface="Open Sans"/>
        <a:font script="Hebr" typeface="Open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en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0</TotalTime>
  <Words>3490</Words>
  <Application>WPS Slides</Application>
  <PresentationFormat>宽屏</PresentationFormat>
  <Paragraphs>143</Paragraphs>
  <Slides>19</Slides>
  <Notes>16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Arial</vt:lpstr>
      <vt:lpstr>SimSun</vt:lpstr>
      <vt:lpstr>Wingdings</vt:lpstr>
      <vt:lpstr>Open Sans</vt:lpstr>
      <vt:lpstr>Microsoft YaHei</vt:lpstr>
      <vt:lpstr>Arial Unicode MS</vt:lpstr>
      <vt:lpstr>Office 主题​​</vt:lpstr>
      <vt:lpstr>Bank Customer Financial Insights:  Analyzing Transactions &amp; Risk Patterns</vt:lpstr>
      <vt:lpstr>OBJECTIVE</vt:lpstr>
      <vt:lpstr>PROJECT GOALS</vt:lpstr>
      <vt:lpstr>ABOUT DATASET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WPS_1701928218</cp:lastModifiedBy>
  <cp:revision>49</cp:revision>
  <dcterms:created xsi:type="dcterms:W3CDTF">2018-08-27T02:17:00Z</dcterms:created>
  <dcterms:modified xsi:type="dcterms:W3CDTF">2025-05-08T18:10:02Z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1033-12.2.0.20795</vt:lpwstr>
  </property>
  <property fmtid="{D5CDD505-2E9C-101B-9397-08002B2CF9AE}" pid="3" name="ICV">
    <vt:lpwstr>3F2CE3D5D079456DBBF04E3EDB0F4B8F_11</vt:lpwstr>
  </property>
</Properties>
</file>